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966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8172400" y="1772816"/>
            <a:ext cx="576064" cy="2880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8172400" y="2060848"/>
            <a:ext cx="576064" cy="288032"/>
          </a:xfrm>
          <a:prstGeom prst="rect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/>
          <p:cNvSpPr/>
          <p:nvPr/>
        </p:nvSpPr>
        <p:spPr>
          <a:xfrm>
            <a:off x="8172400" y="1484784"/>
            <a:ext cx="576064" cy="2880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orme libre 10"/>
          <p:cNvSpPr/>
          <p:nvPr/>
        </p:nvSpPr>
        <p:spPr>
          <a:xfrm>
            <a:off x="2201662" y="2708920"/>
            <a:ext cx="6942338" cy="1800200"/>
          </a:xfrm>
          <a:custGeom>
            <a:avLst/>
            <a:gdLst>
              <a:gd name="connsiteX0" fmla="*/ 17755 w 6942338"/>
              <a:gd name="connsiteY0" fmla="*/ 0 h 2317072"/>
              <a:gd name="connsiteX1" fmla="*/ 6933460 w 6942338"/>
              <a:gd name="connsiteY1" fmla="*/ 17756 h 2317072"/>
              <a:gd name="connsiteX2" fmla="*/ 6942338 w 6942338"/>
              <a:gd name="connsiteY2" fmla="*/ 2317072 h 2317072"/>
              <a:gd name="connsiteX3" fmla="*/ 3462291 w 6942338"/>
              <a:gd name="connsiteY3" fmla="*/ 1926455 h 2317072"/>
              <a:gd name="connsiteX4" fmla="*/ 3355759 w 6942338"/>
              <a:gd name="connsiteY4" fmla="*/ 1908699 h 2317072"/>
              <a:gd name="connsiteX5" fmla="*/ 0 w 6942338"/>
              <a:gd name="connsiteY5" fmla="*/ 363985 h 2317072"/>
              <a:gd name="connsiteX6" fmla="*/ 17755 w 6942338"/>
              <a:gd name="connsiteY6" fmla="*/ 0 h 2317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42338" h="2317072">
                <a:moveTo>
                  <a:pt x="17755" y="0"/>
                </a:moveTo>
                <a:lnTo>
                  <a:pt x="6933460" y="17756"/>
                </a:lnTo>
                <a:cubicBezTo>
                  <a:pt x="6936419" y="784195"/>
                  <a:pt x="6939379" y="1550633"/>
                  <a:pt x="6942338" y="2317072"/>
                </a:cubicBezTo>
                <a:lnTo>
                  <a:pt x="3462291" y="1926455"/>
                </a:lnTo>
                <a:lnTo>
                  <a:pt x="3355759" y="1908699"/>
                </a:lnTo>
                <a:lnTo>
                  <a:pt x="0" y="363985"/>
                </a:lnTo>
                <a:lnTo>
                  <a:pt x="17755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droite 7"/>
          <p:cNvSpPr/>
          <p:nvPr/>
        </p:nvSpPr>
        <p:spPr>
          <a:xfrm>
            <a:off x="1115616" y="1844824"/>
            <a:ext cx="576064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611560" y="1556792"/>
            <a:ext cx="1550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Apports terrigènes</a:t>
            </a:r>
            <a:endParaRPr lang="fr-FR" sz="1400" dirty="0"/>
          </a:p>
        </p:txBody>
      </p:sp>
      <p:grpSp>
        <p:nvGrpSpPr>
          <p:cNvPr id="16" name="Groupe 15"/>
          <p:cNvGrpSpPr/>
          <p:nvPr/>
        </p:nvGrpSpPr>
        <p:grpSpPr>
          <a:xfrm>
            <a:off x="2636668" y="2636912"/>
            <a:ext cx="6498454" cy="1061622"/>
            <a:chOff x="2636668" y="2583402"/>
            <a:chExt cx="6498454" cy="985421"/>
          </a:xfrm>
        </p:grpSpPr>
        <p:sp>
          <p:nvSpPr>
            <p:cNvPr id="15" name="Forme libre 14"/>
            <p:cNvSpPr/>
            <p:nvPr/>
          </p:nvSpPr>
          <p:spPr>
            <a:xfrm>
              <a:off x="5477522" y="2991775"/>
              <a:ext cx="3657600" cy="577048"/>
            </a:xfrm>
            <a:custGeom>
              <a:avLst/>
              <a:gdLst>
                <a:gd name="connsiteX0" fmla="*/ 26633 w 3657600"/>
                <a:gd name="connsiteY0" fmla="*/ 0 h 577048"/>
                <a:gd name="connsiteX1" fmla="*/ 390618 w 3657600"/>
                <a:gd name="connsiteY1" fmla="*/ 35510 h 577048"/>
                <a:gd name="connsiteX2" fmla="*/ 1100831 w 3657600"/>
                <a:gd name="connsiteY2" fmla="*/ 88776 h 577048"/>
                <a:gd name="connsiteX3" fmla="*/ 2414727 w 3657600"/>
                <a:gd name="connsiteY3" fmla="*/ 150920 h 577048"/>
                <a:gd name="connsiteX4" fmla="*/ 3622090 w 3657600"/>
                <a:gd name="connsiteY4" fmla="*/ 177553 h 577048"/>
                <a:gd name="connsiteX5" fmla="*/ 3657600 w 3657600"/>
                <a:gd name="connsiteY5" fmla="*/ 177553 h 577048"/>
                <a:gd name="connsiteX6" fmla="*/ 3657600 w 3657600"/>
                <a:gd name="connsiteY6" fmla="*/ 577048 h 577048"/>
                <a:gd name="connsiteX7" fmla="*/ 2476870 w 3657600"/>
                <a:gd name="connsiteY7" fmla="*/ 514905 h 577048"/>
                <a:gd name="connsiteX8" fmla="*/ 1526960 w 3657600"/>
                <a:gd name="connsiteY8" fmla="*/ 461639 h 577048"/>
                <a:gd name="connsiteX9" fmla="*/ 674703 w 3657600"/>
                <a:gd name="connsiteY9" fmla="*/ 372862 h 577048"/>
                <a:gd name="connsiteX10" fmla="*/ 195309 w 3657600"/>
                <a:gd name="connsiteY10" fmla="*/ 328474 h 577048"/>
                <a:gd name="connsiteX11" fmla="*/ 0 w 3657600"/>
                <a:gd name="connsiteY11" fmla="*/ 248575 h 577048"/>
                <a:gd name="connsiteX12" fmla="*/ 79899 w 3657600"/>
                <a:gd name="connsiteY12" fmla="*/ 8877 h 577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57600" h="577048">
                  <a:moveTo>
                    <a:pt x="26633" y="0"/>
                  </a:moveTo>
                  <a:lnTo>
                    <a:pt x="390618" y="35510"/>
                  </a:lnTo>
                  <a:lnTo>
                    <a:pt x="1100831" y="88776"/>
                  </a:lnTo>
                  <a:lnTo>
                    <a:pt x="2414727" y="150920"/>
                  </a:lnTo>
                  <a:lnTo>
                    <a:pt x="3622090" y="177553"/>
                  </a:lnTo>
                  <a:lnTo>
                    <a:pt x="3657600" y="177553"/>
                  </a:lnTo>
                  <a:lnTo>
                    <a:pt x="3657600" y="577048"/>
                  </a:lnTo>
                  <a:lnTo>
                    <a:pt x="2476870" y="514905"/>
                  </a:lnTo>
                  <a:lnTo>
                    <a:pt x="1526960" y="461639"/>
                  </a:lnTo>
                  <a:lnTo>
                    <a:pt x="674703" y="372862"/>
                  </a:lnTo>
                  <a:lnTo>
                    <a:pt x="195309" y="328474"/>
                  </a:lnTo>
                  <a:lnTo>
                    <a:pt x="0" y="248575"/>
                  </a:lnTo>
                  <a:lnTo>
                    <a:pt x="79899" y="8877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Forme libre 12"/>
            <p:cNvSpPr/>
            <p:nvPr/>
          </p:nvSpPr>
          <p:spPr>
            <a:xfrm>
              <a:off x="4385569" y="2911876"/>
              <a:ext cx="1509204" cy="408373"/>
            </a:xfrm>
            <a:custGeom>
              <a:avLst/>
              <a:gdLst>
                <a:gd name="connsiteX0" fmla="*/ 435006 w 1509204"/>
                <a:gd name="connsiteY0" fmla="*/ 17755 h 408373"/>
                <a:gd name="connsiteX1" fmla="*/ 905522 w 1509204"/>
                <a:gd name="connsiteY1" fmla="*/ 62143 h 408373"/>
                <a:gd name="connsiteX2" fmla="*/ 1296140 w 1509204"/>
                <a:gd name="connsiteY2" fmla="*/ 97654 h 408373"/>
                <a:gd name="connsiteX3" fmla="*/ 1509204 w 1509204"/>
                <a:gd name="connsiteY3" fmla="*/ 115409 h 408373"/>
                <a:gd name="connsiteX4" fmla="*/ 1269507 w 1509204"/>
                <a:gd name="connsiteY4" fmla="*/ 186431 h 408373"/>
                <a:gd name="connsiteX5" fmla="*/ 1473693 w 1509204"/>
                <a:gd name="connsiteY5" fmla="*/ 257452 h 408373"/>
                <a:gd name="connsiteX6" fmla="*/ 1322773 w 1509204"/>
                <a:gd name="connsiteY6" fmla="*/ 266330 h 408373"/>
                <a:gd name="connsiteX7" fmla="*/ 1438182 w 1509204"/>
                <a:gd name="connsiteY7" fmla="*/ 328474 h 408373"/>
                <a:gd name="connsiteX8" fmla="*/ 1233996 w 1509204"/>
                <a:gd name="connsiteY8" fmla="*/ 337351 h 408373"/>
                <a:gd name="connsiteX9" fmla="*/ 1420427 w 1509204"/>
                <a:gd name="connsiteY9" fmla="*/ 399495 h 408373"/>
                <a:gd name="connsiteX10" fmla="*/ 1269507 w 1509204"/>
                <a:gd name="connsiteY10" fmla="*/ 408373 h 408373"/>
                <a:gd name="connsiteX11" fmla="*/ 301841 w 1509204"/>
                <a:gd name="connsiteY11" fmla="*/ 301841 h 408373"/>
                <a:gd name="connsiteX12" fmla="*/ 0 w 1509204"/>
                <a:gd name="connsiteY12" fmla="*/ 186431 h 408373"/>
                <a:gd name="connsiteX13" fmla="*/ 213064 w 1509204"/>
                <a:gd name="connsiteY13" fmla="*/ 0 h 408373"/>
                <a:gd name="connsiteX14" fmla="*/ 497149 w 1509204"/>
                <a:gd name="connsiteY14" fmla="*/ 8877 h 408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9204" h="408373">
                  <a:moveTo>
                    <a:pt x="435006" y="17755"/>
                  </a:moveTo>
                  <a:lnTo>
                    <a:pt x="905522" y="62143"/>
                  </a:lnTo>
                  <a:lnTo>
                    <a:pt x="1296140" y="97654"/>
                  </a:lnTo>
                  <a:lnTo>
                    <a:pt x="1509204" y="115409"/>
                  </a:lnTo>
                  <a:lnTo>
                    <a:pt x="1269507" y="186431"/>
                  </a:lnTo>
                  <a:lnTo>
                    <a:pt x="1473693" y="257452"/>
                  </a:lnTo>
                  <a:lnTo>
                    <a:pt x="1322773" y="266330"/>
                  </a:lnTo>
                  <a:lnTo>
                    <a:pt x="1438182" y="328474"/>
                  </a:lnTo>
                  <a:lnTo>
                    <a:pt x="1233996" y="337351"/>
                  </a:lnTo>
                  <a:lnTo>
                    <a:pt x="1420427" y="399495"/>
                  </a:lnTo>
                  <a:lnTo>
                    <a:pt x="1269507" y="408373"/>
                  </a:lnTo>
                  <a:lnTo>
                    <a:pt x="301841" y="301841"/>
                  </a:lnTo>
                  <a:lnTo>
                    <a:pt x="0" y="186431"/>
                  </a:lnTo>
                  <a:lnTo>
                    <a:pt x="213064" y="0"/>
                  </a:lnTo>
                  <a:lnTo>
                    <a:pt x="497149" y="8877"/>
                  </a:lnTo>
                </a:path>
              </a:pathLst>
            </a:cu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Forme libre 11"/>
            <p:cNvSpPr/>
            <p:nvPr/>
          </p:nvSpPr>
          <p:spPr>
            <a:xfrm>
              <a:off x="2636668" y="2583402"/>
              <a:ext cx="2290439" cy="630315"/>
            </a:xfrm>
            <a:custGeom>
              <a:avLst/>
              <a:gdLst>
                <a:gd name="connsiteX0" fmla="*/ 0 w 2290439"/>
                <a:gd name="connsiteY0" fmla="*/ 0 h 630315"/>
                <a:gd name="connsiteX1" fmla="*/ 665825 w 2290439"/>
                <a:gd name="connsiteY1" fmla="*/ 142043 h 630315"/>
                <a:gd name="connsiteX2" fmla="*/ 1340528 w 2290439"/>
                <a:gd name="connsiteY2" fmla="*/ 248575 h 630315"/>
                <a:gd name="connsiteX3" fmla="*/ 2219417 w 2290439"/>
                <a:gd name="connsiteY3" fmla="*/ 337351 h 630315"/>
                <a:gd name="connsiteX4" fmla="*/ 2290439 w 2290439"/>
                <a:gd name="connsiteY4" fmla="*/ 346229 h 630315"/>
                <a:gd name="connsiteX5" fmla="*/ 2015231 w 2290439"/>
                <a:gd name="connsiteY5" fmla="*/ 381740 h 630315"/>
                <a:gd name="connsiteX6" fmla="*/ 2246050 w 2290439"/>
                <a:gd name="connsiteY6" fmla="*/ 461639 h 630315"/>
                <a:gd name="connsiteX7" fmla="*/ 2068497 w 2290439"/>
                <a:gd name="connsiteY7" fmla="*/ 479394 h 630315"/>
                <a:gd name="connsiteX8" fmla="*/ 2201662 w 2290439"/>
                <a:gd name="connsiteY8" fmla="*/ 568171 h 630315"/>
                <a:gd name="connsiteX9" fmla="*/ 2024109 w 2290439"/>
                <a:gd name="connsiteY9" fmla="*/ 577048 h 630315"/>
                <a:gd name="connsiteX10" fmla="*/ 2104008 w 2290439"/>
                <a:gd name="connsiteY10" fmla="*/ 630315 h 630315"/>
                <a:gd name="connsiteX11" fmla="*/ 1784412 w 2290439"/>
                <a:gd name="connsiteY11" fmla="*/ 603681 h 630315"/>
                <a:gd name="connsiteX12" fmla="*/ 887767 w 2290439"/>
                <a:gd name="connsiteY12" fmla="*/ 630315 h 630315"/>
                <a:gd name="connsiteX13" fmla="*/ 106532 w 2290439"/>
                <a:gd name="connsiteY13" fmla="*/ 204186 h 630315"/>
                <a:gd name="connsiteX14" fmla="*/ 0 w 2290439"/>
                <a:gd name="connsiteY14" fmla="*/ 0 h 63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0439" h="630315">
                  <a:moveTo>
                    <a:pt x="0" y="0"/>
                  </a:moveTo>
                  <a:lnTo>
                    <a:pt x="665825" y="142043"/>
                  </a:lnTo>
                  <a:lnTo>
                    <a:pt x="1340528" y="248575"/>
                  </a:lnTo>
                  <a:lnTo>
                    <a:pt x="2219417" y="337351"/>
                  </a:lnTo>
                  <a:lnTo>
                    <a:pt x="2290439" y="346229"/>
                  </a:lnTo>
                  <a:lnTo>
                    <a:pt x="2015231" y="381740"/>
                  </a:lnTo>
                  <a:lnTo>
                    <a:pt x="2246050" y="461639"/>
                  </a:lnTo>
                  <a:lnTo>
                    <a:pt x="2068497" y="479394"/>
                  </a:lnTo>
                  <a:lnTo>
                    <a:pt x="2201662" y="568171"/>
                  </a:lnTo>
                  <a:lnTo>
                    <a:pt x="2024109" y="577048"/>
                  </a:lnTo>
                  <a:lnTo>
                    <a:pt x="2104008" y="630315"/>
                  </a:lnTo>
                  <a:lnTo>
                    <a:pt x="1784412" y="603681"/>
                  </a:lnTo>
                  <a:lnTo>
                    <a:pt x="887767" y="630315"/>
                  </a:lnTo>
                  <a:lnTo>
                    <a:pt x="106532" y="204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n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33" name="Groupe 32"/>
          <p:cNvGrpSpPr/>
          <p:nvPr/>
        </p:nvGrpSpPr>
        <p:grpSpPr>
          <a:xfrm>
            <a:off x="3851920" y="2996952"/>
            <a:ext cx="5292080" cy="1152128"/>
            <a:chOff x="2636668" y="2583402"/>
            <a:chExt cx="6498454" cy="985421"/>
          </a:xfrm>
        </p:grpSpPr>
        <p:sp>
          <p:nvSpPr>
            <p:cNvPr id="36" name="Forme libre 35"/>
            <p:cNvSpPr/>
            <p:nvPr/>
          </p:nvSpPr>
          <p:spPr>
            <a:xfrm>
              <a:off x="5477522" y="2991775"/>
              <a:ext cx="3657600" cy="577048"/>
            </a:xfrm>
            <a:custGeom>
              <a:avLst/>
              <a:gdLst>
                <a:gd name="connsiteX0" fmla="*/ 26633 w 3657600"/>
                <a:gd name="connsiteY0" fmla="*/ 0 h 577048"/>
                <a:gd name="connsiteX1" fmla="*/ 390618 w 3657600"/>
                <a:gd name="connsiteY1" fmla="*/ 35510 h 577048"/>
                <a:gd name="connsiteX2" fmla="*/ 1100831 w 3657600"/>
                <a:gd name="connsiteY2" fmla="*/ 88776 h 577048"/>
                <a:gd name="connsiteX3" fmla="*/ 2414727 w 3657600"/>
                <a:gd name="connsiteY3" fmla="*/ 150920 h 577048"/>
                <a:gd name="connsiteX4" fmla="*/ 3622090 w 3657600"/>
                <a:gd name="connsiteY4" fmla="*/ 177553 h 577048"/>
                <a:gd name="connsiteX5" fmla="*/ 3657600 w 3657600"/>
                <a:gd name="connsiteY5" fmla="*/ 177553 h 577048"/>
                <a:gd name="connsiteX6" fmla="*/ 3657600 w 3657600"/>
                <a:gd name="connsiteY6" fmla="*/ 577048 h 577048"/>
                <a:gd name="connsiteX7" fmla="*/ 2476870 w 3657600"/>
                <a:gd name="connsiteY7" fmla="*/ 514905 h 577048"/>
                <a:gd name="connsiteX8" fmla="*/ 1526960 w 3657600"/>
                <a:gd name="connsiteY8" fmla="*/ 461639 h 577048"/>
                <a:gd name="connsiteX9" fmla="*/ 674703 w 3657600"/>
                <a:gd name="connsiteY9" fmla="*/ 372862 h 577048"/>
                <a:gd name="connsiteX10" fmla="*/ 195309 w 3657600"/>
                <a:gd name="connsiteY10" fmla="*/ 328474 h 577048"/>
                <a:gd name="connsiteX11" fmla="*/ 0 w 3657600"/>
                <a:gd name="connsiteY11" fmla="*/ 248575 h 577048"/>
                <a:gd name="connsiteX12" fmla="*/ 79899 w 3657600"/>
                <a:gd name="connsiteY12" fmla="*/ 8877 h 577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57600" h="577048">
                  <a:moveTo>
                    <a:pt x="26633" y="0"/>
                  </a:moveTo>
                  <a:lnTo>
                    <a:pt x="390618" y="35510"/>
                  </a:lnTo>
                  <a:lnTo>
                    <a:pt x="1100831" y="88776"/>
                  </a:lnTo>
                  <a:lnTo>
                    <a:pt x="2414727" y="150920"/>
                  </a:lnTo>
                  <a:lnTo>
                    <a:pt x="3622090" y="177553"/>
                  </a:lnTo>
                  <a:lnTo>
                    <a:pt x="3657600" y="177553"/>
                  </a:lnTo>
                  <a:lnTo>
                    <a:pt x="3657600" y="577048"/>
                  </a:lnTo>
                  <a:lnTo>
                    <a:pt x="2476870" y="514905"/>
                  </a:lnTo>
                  <a:lnTo>
                    <a:pt x="1526960" y="461639"/>
                  </a:lnTo>
                  <a:lnTo>
                    <a:pt x="674703" y="372862"/>
                  </a:lnTo>
                  <a:lnTo>
                    <a:pt x="195309" y="328474"/>
                  </a:lnTo>
                  <a:lnTo>
                    <a:pt x="0" y="248575"/>
                  </a:lnTo>
                  <a:lnTo>
                    <a:pt x="79899" y="8877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" name="Forme libre 39"/>
            <p:cNvSpPr/>
            <p:nvPr/>
          </p:nvSpPr>
          <p:spPr>
            <a:xfrm>
              <a:off x="4385569" y="2911876"/>
              <a:ext cx="1509204" cy="408373"/>
            </a:xfrm>
            <a:custGeom>
              <a:avLst/>
              <a:gdLst>
                <a:gd name="connsiteX0" fmla="*/ 435006 w 1509204"/>
                <a:gd name="connsiteY0" fmla="*/ 17755 h 408373"/>
                <a:gd name="connsiteX1" fmla="*/ 905522 w 1509204"/>
                <a:gd name="connsiteY1" fmla="*/ 62143 h 408373"/>
                <a:gd name="connsiteX2" fmla="*/ 1296140 w 1509204"/>
                <a:gd name="connsiteY2" fmla="*/ 97654 h 408373"/>
                <a:gd name="connsiteX3" fmla="*/ 1509204 w 1509204"/>
                <a:gd name="connsiteY3" fmla="*/ 115409 h 408373"/>
                <a:gd name="connsiteX4" fmla="*/ 1269507 w 1509204"/>
                <a:gd name="connsiteY4" fmla="*/ 186431 h 408373"/>
                <a:gd name="connsiteX5" fmla="*/ 1473693 w 1509204"/>
                <a:gd name="connsiteY5" fmla="*/ 257452 h 408373"/>
                <a:gd name="connsiteX6" fmla="*/ 1322773 w 1509204"/>
                <a:gd name="connsiteY6" fmla="*/ 266330 h 408373"/>
                <a:gd name="connsiteX7" fmla="*/ 1438182 w 1509204"/>
                <a:gd name="connsiteY7" fmla="*/ 328474 h 408373"/>
                <a:gd name="connsiteX8" fmla="*/ 1233996 w 1509204"/>
                <a:gd name="connsiteY8" fmla="*/ 337351 h 408373"/>
                <a:gd name="connsiteX9" fmla="*/ 1420427 w 1509204"/>
                <a:gd name="connsiteY9" fmla="*/ 399495 h 408373"/>
                <a:gd name="connsiteX10" fmla="*/ 1269507 w 1509204"/>
                <a:gd name="connsiteY10" fmla="*/ 408373 h 408373"/>
                <a:gd name="connsiteX11" fmla="*/ 301841 w 1509204"/>
                <a:gd name="connsiteY11" fmla="*/ 301841 h 408373"/>
                <a:gd name="connsiteX12" fmla="*/ 0 w 1509204"/>
                <a:gd name="connsiteY12" fmla="*/ 186431 h 408373"/>
                <a:gd name="connsiteX13" fmla="*/ 213064 w 1509204"/>
                <a:gd name="connsiteY13" fmla="*/ 0 h 408373"/>
                <a:gd name="connsiteX14" fmla="*/ 497149 w 1509204"/>
                <a:gd name="connsiteY14" fmla="*/ 8877 h 408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9204" h="408373">
                  <a:moveTo>
                    <a:pt x="435006" y="17755"/>
                  </a:moveTo>
                  <a:lnTo>
                    <a:pt x="905522" y="62143"/>
                  </a:lnTo>
                  <a:lnTo>
                    <a:pt x="1296140" y="97654"/>
                  </a:lnTo>
                  <a:lnTo>
                    <a:pt x="1509204" y="115409"/>
                  </a:lnTo>
                  <a:lnTo>
                    <a:pt x="1269507" y="186431"/>
                  </a:lnTo>
                  <a:lnTo>
                    <a:pt x="1473693" y="257452"/>
                  </a:lnTo>
                  <a:lnTo>
                    <a:pt x="1322773" y="266330"/>
                  </a:lnTo>
                  <a:lnTo>
                    <a:pt x="1438182" y="328474"/>
                  </a:lnTo>
                  <a:lnTo>
                    <a:pt x="1233996" y="337351"/>
                  </a:lnTo>
                  <a:lnTo>
                    <a:pt x="1420427" y="399495"/>
                  </a:lnTo>
                  <a:lnTo>
                    <a:pt x="1269507" y="408373"/>
                  </a:lnTo>
                  <a:lnTo>
                    <a:pt x="301841" y="301841"/>
                  </a:lnTo>
                  <a:lnTo>
                    <a:pt x="0" y="186431"/>
                  </a:lnTo>
                  <a:lnTo>
                    <a:pt x="213064" y="0"/>
                  </a:lnTo>
                  <a:lnTo>
                    <a:pt x="497149" y="8877"/>
                  </a:lnTo>
                </a:path>
              </a:pathLst>
            </a:cu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Forme libre 41"/>
            <p:cNvSpPr/>
            <p:nvPr/>
          </p:nvSpPr>
          <p:spPr>
            <a:xfrm>
              <a:off x="2636668" y="2583402"/>
              <a:ext cx="2290439" cy="630315"/>
            </a:xfrm>
            <a:custGeom>
              <a:avLst/>
              <a:gdLst>
                <a:gd name="connsiteX0" fmla="*/ 0 w 2290439"/>
                <a:gd name="connsiteY0" fmla="*/ 0 h 630315"/>
                <a:gd name="connsiteX1" fmla="*/ 665825 w 2290439"/>
                <a:gd name="connsiteY1" fmla="*/ 142043 h 630315"/>
                <a:gd name="connsiteX2" fmla="*/ 1340528 w 2290439"/>
                <a:gd name="connsiteY2" fmla="*/ 248575 h 630315"/>
                <a:gd name="connsiteX3" fmla="*/ 2219417 w 2290439"/>
                <a:gd name="connsiteY3" fmla="*/ 337351 h 630315"/>
                <a:gd name="connsiteX4" fmla="*/ 2290439 w 2290439"/>
                <a:gd name="connsiteY4" fmla="*/ 346229 h 630315"/>
                <a:gd name="connsiteX5" fmla="*/ 2015231 w 2290439"/>
                <a:gd name="connsiteY5" fmla="*/ 381740 h 630315"/>
                <a:gd name="connsiteX6" fmla="*/ 2246050 w 2290439"/>
                <a:gd name="connsiteY6" fmla="*/ 461639 h 630315"/>
                <a:gd name="connsiteX7" fmla="*/ 2068497 w 2290439"/>
                <a:gd name="connsiteY7" fmla="*/ 479394 h 630315"/>
                <a:gd name="connsiteX8" fmla="*/ 2201662 w 2290439"/>
                <a:gd name="connsiteY8" fmla="*/ 568171 h 630315"/>
                <a:gd name="connsiteX9" fmla="*/ 2024109 w 2290439"/>
                <a:gd name="connsiteY9" fmla="*/ 577048 h 630315"/>
                <a:gd name="connsiteX10" fmla="*/ 2104008 w 2290439"/>
                <a:gd name="connsiteY10" fmla="*/ 630315 h 630315"/>
                <a:gd name="connsiteX11" fmla="*/ 1784412 w 2290439"/>
                <a:gd name="connsiteY11" fmla="*/ 603681 h 630315"/>
                <a:gd name="connsiteX12" fmla="*/ 887767 w 2290439"/>
                <a:gd name="connsiteY12" fmla="*/ 630315 h 630315"/>
                <a:gd name="connsiteX13" fmla="*/ 106532 w 2290439"/>
                <a:gd name="connsiteY13" fmla="*/ 204186 h 630315"/>
                <a:gd name="connsiteX14" fmla="*/ 0 w 2290439"/>
                <a:gd name="connsiteY14" fmla="*/ 0 h 63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0439" h="630315">
                  <a:moveTo>
                    <a:pt x="0" y="0"/>
                  </a:moveTo>
                  <a:lnTo>
                    <a:pt x="665825" y="142043"/>
                  </a:lnTo>
                  <a:lnTo>
                    <a:pt x="1340528" y="248575"/>
                  </a:lnTo>
                  <a:lnTo>
                    <a:pt x="2219417" y="337351"/>
                  </a:lnTo>
                  <a:lnTo>
                    <a:pt x="2290439" y="346229"/>
                  </a:lnTo>
                  <a:lnTo>
                    <a:pt x="2015231" y="381740"/>
                  </a:lnTo>
                  <a:lnTo>
                    <a:pt x="2246050" y="461639"/>
                  </a:lnTo>
                  <a:lnTo>
                    <a:pt x="2068497" y="479394"/>
                  </a:lnTo>
                  <a:lnTo>
                    <a:pt x="2201662" y="568171"/>
                  </a:lnTo>
                  <a:lnTo>
                    <a:pt x="2024109" y="577048"/>
                  </a:lnTo>
                  <a:lnTo>
                    <a:pt x="2104008" y="630315"/>
                  </a:lnTo>
                  <a:lnTo>
                    <a:pt x="1784412" y="603681"/>
                  </a:lnTo>
                  <a:lnTo>
                    <a:pt x="887767" y="630315"/>
                  </a:lnTo>
                  <a:lnTo>
                    <a:pt x="106532" y="204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n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43" name="Groupe 42"/>
          <p:cNvGrpSpPr/>
          <p:nvPr/>
        </p:nvGrpSpPr>
        <p:grpSpPr>
          <a:xfrm>
            <a:off x="5004048" y="3356992"/>
            <a:ext cx="4139952" cy="1152128"/>
            <a:chOff x="2636668" y="2583402"/>
            <a:chExt cx="6498454" cy="985421"/>
          </a:xfrm>
        </p:grpSpPr>
        <p:sp>
          <p:nvSpPr>
            <p:cNvPr id="44" name="Forme libre 43"/>
            <p:cNvSpPr/>
            <p:nvPr/>
          </p:nvSpPr>
          <p:spPr>
            <a:xfrm>
              <a:off x="5477522" y="2991775"/>
              <a:ext cx="3657600" cy="577048"/>
            </a:xfrm>
            <a:custGeom>
              <a:avLst/>
              <a:gdLst>
                <a:gd name="connsiteX0" fmla="*/ 26633 w 3657600"/>
                <a:gd name="connsiteY0" fmla="*/ 0 h 577048"/>
                <a:gd name="connsiteX1" fmla="*/ 390618 w 3657600"/>
                <a:gd name="connsiteY1" fmla="*/ 35510 h 577048"/>
                <a:gd name="connsiteX2" fmla="*/ 1100831 w 3657600"/>
                <a:gd name="connsiteY2" fmla="*/ 88776 h 577048"/>
                <a:gd name="connsiteX3" fmla="*/ 2414727 w 3657600"/>
                <a:gd name="connsiteY3" fmla="*/ 150920 h 577048"/>
                <a:gd name="connsiteX4" fmla="*/ 3622090 w 3657600"/>
                <a:gd name="connsiteY4" fmla="*/ 177553 h 577048"/>
                <a:gd name="connsiteX5" fmla="*/ 3657600 w 3657600"/>
                <a:gd name="connsiteY5" fmla="*/ 177553 h 577048"/>
                <a:gd name="connsiteX6" fmla="*/ 3657600 w 3657600"/>
                <a:gd name="connsiteY6" fmla="*/ 577048 h 577048"/>
                <a:gd name="connsiteX7" fmla="*/ 2476870 w 3657600"/>
                <a:gd name="connsiteY7" fmla="*/ 514905 h 577048"/>
                <a:gd name="connsiteX8" fmla="*/ 1526960 w 3657600"/>
                <a:gd name="connsiteY8" fmla="*/ 461639 h 577048"/>
                <a:gd name="connsiteX9" fmla="*/ 674703 w 3657600"/>
                <a:gd name="connsiteY9" fmla="*/ 372862 h 577048"/>
                <a:gd name="connsiteX10" fmla="*/ 195309 w 3657600"/>
                <a:gd name="connsiteY10" fmla="*/ 328474 h 577048"/>
                <a:gd name="connsiteX11" fmla="*/ 0 w 3657600"/>
                <a:gd name="connsiteY11" fmla="*/ 248575 h 577048"/>
                <a:gd name="connsiteX12" fmla="*/ 79899 w 3657600"/>
                <a:gd name="connsiteY12" fmla="*/ 8877 h 577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57600" h="577048">
                  <a:moveTo>
                    <a:pt x="26633" y="0"/>
                  </a:moveTo>
                  <a:lnTo>
                    <a:pt x="390618" y="35510"/>
                  </a:lnTo>
                  <a:lnTo>
                    <a:pt x="1100831" y="88776"/>
                  </a:lnTo>
                  <a:lnTo>
                    <a:pt x="2414727" y="150920"/>
                  </a:lnTo>
                  <a:lnTo>
                    <a:pt x="3622090" y="177553"/>
                  </a:lnTo>
                  <a:lnTo>
                    <a:pt x="3657600" y="177553"/>
                  </a:lnTo>
                  <a:lnTo>
                    <a:pt x="3657600" y="577048"/>
                  </a:lnTo>
                  <a:lnTo>
                    <a:pt x="2476870" y="514905"/>
                  </a:lnTo>
                  <a:lnTo>
                    <a:pt x="1526960" y="461639"/>
                  </a:lnTo>
                  <a:lnTo>
                    <a:pt x="674703" y="372862"/>
                  </a:lnTo>
                  <a:lnTo>
                    <a:pt x="195309" y="328474"/>
                  </a:lnTo>
                  <a:lnTo>
                    <a:pt x="0" y="248575"/>
                  </a:lnTo>
                  <a:lnTo>
                    <a:pt x="79899" y="8877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Forme libre 44"/>
            <p:cNvSpPr/>
            <p:nvPr/>
          </p:nvSpPr>
          <p:spPr>
            <a:xfrm>
              <a:off x="4385569" y="2911876"/>
              <a:ext cx="1509204" cy="408373"/>
            </a:xfrm>
            <a:custGeom>
              <a:avLst/>
              <a:gdLst>
                <a:gd name="connsiteX0" fmla="*/ 435006 w 1509204"/>
                <a:gd name="connsiteY0" fmla="*/ 17755 h 408373"/>
                <a:gd name="connsiteX1" fmla="*/ 905522 w 1509204"/>
                <a:gd name="connsiteY1" fmla="*/ 62143 h 408373"/>
                <a:gd name="connsiteX2" fmla="*/ 1296140 w 1509204"/>
                <a:gd name="connsiteY2" fmla="*/ 97654 h 408373"/>
                <a:gd name="connsiteX3" fmla="*/ 1509204 w 1509204"/>
                <a:gd name="connsiteY3" fmla="*/ 115409 h 408373"/>
                <a:gd name="connsiteX4" fmla="*/ 1269507 w 1509204"/>
                <a:gd name="connsiteY4" fmla="*/ 186431 h 408373"/>
                <a:gd name="connsiteX5" fmla="*/ 1473693 w 1509204"/>
                <a:gd name="connsiteY5" fmla="*/ 257452 h 408373"/>
                <a:gd name="connsiteX6" fmla="*/ 1322773 w 1509204"/>
                <a:gd name="connsiteY6" fmla="*/ 266330 h 408373"/>
                <a:gd name="connsiteX7" fmla="*/ 1438182 w 1509204"/>
                <a:gd name="connsiteY7" fmla="*/ 328474 h 408373"/>
                <a:gd name="connsiteX8" fmla="*/ 1233996 w 1509204"/>
                <a:gd name="connsiteY8" fmla="*/ 337351 h 408373"/>
                <a:gd name="connsiteX9" fmla="*/ 1420427 w 1509204"/>
                <a:gd name="connsiteY9" fmla="*/ 399495 h 408373"/>
                <a:gd name="connsiteX10" fmla="*/ 1269507 w 1509204"/>
                <a:gd name="connsiteY10" fmla="*/ 408373 h 408373"/>
                <a:gd name="connsiteX11" fmla="*/ 301841 w 1509204"/>
                <a:gd name="connsiteY11" fmla="*/ 301841 h 408373"/>
                <a:gd name="connsiteX12" fmla="*/ 0 w 1509204"/>
                <a:gd name="connsiteY12" fmla="*/ 186431 h 408373"/>
                <a:gd name="connsiteX13" fmla="*/ 213064 w 1509204"/>
                <a:gd name="connsiteY13" fmla="*/ 0 h 408373"/>
                <a:gd name="connsiteX14" fmla="*/ 497149 w 1509204"/>
                <a:gd name="connsiteY14" fmla="*/ 8877 h 408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509204" h="408373">
                  <a:moveTo>
                    <a:pt x="435006" y="17755"/>
                  </a:moveTo>
                  <a:lnTo>
                    <a:pt x="905522" y="62143"/>
                  </a:lnTo>
                  <a:lnTo>
                    <a:pt x="1296140" y="97654"/>
                  </a:lnTo>
                  <a:lnTo>
                    <a:pt x="1509204" y="115409"/>
                  </a:lnTo>
                  <a:lnTo>
                    <a:pt x="1269507" y="186431"/>
                  </a:lnTo>
                  <a:lnTo>
                    <a:pt x="1473693" y="257452"/>
                  </a:lnTo>
                  <a:lnTo>
                    <a:pt x="1322773" y="266330"/>
                  </a:lnTo>
                  <a:lnTo>
                    <a:pt x="1438182" y="328474"/>
                  </a:lnTo>
                  <a:lnTo>
                    <a:pt x="1233996" y="337351"/>
                  </a:lnTo>
                  <a:lnTo>
                    <a:pt x="1420427" y="399495"/>
                  </a:lnTo>
                  <a:lnTo>
                    <a:pt x="1269507" y="408373"/>
                  </a:lnTo>
                  <a:lnTo>
                    <a:pt x="301841" y="301841"/>
                  </a:lnTo>
                  <a:lnTo>
                    <a:pt x="0" y="186431"/>
                  </a:lnTo>
                  <a:lnTo>
                    <a:pt x="213064" y="0"/>
                  </a:lnTo>
                  <a:lnTo>
                    <a:pt x="497149" y="8877"/>
                  </a:lnTo>
                </a:path>
              </a:pathLst>
            </a:custGeom>
            <a:solidFill>
              <a:srgbClr val="92D05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Forme libre 45"/>
            <p:cNvSpPr/>
            <p:nvPr/>
          </p:nvSpPr>
          <p:spPr>
            <a:xfrm>
              <a:off x="2636668" y="2583402"/>
              <a:ext cx="2290439" cy="630315"/>
            </a:xfrm>
            <a:custGeom>
              <a:avLst/>
              <a:gdLst>
                <a:gd name="connsiteX0" fmla="*/ 0 w 2290439"/>
                <a:gd name="connsiteY0" fmla="*/ 0 h 630315"/>
                <a:gd name="connsiteX1" fmla="*/ 665825 w 2290439"/>
                <a:gd name="connsiteY1" fmla="*/ 142043 h 630315"/>
                <a:gd name="connsiteX2" fmla="*/ 1340528 w 2290439"/>
                <a:gd name="connsiteY2" fmla="*/ 248575 h 630315"/>
                <a:gd name="connsiteX3" fmla="*/ 2219417 w 2290439"/>
                <a:gd name="connsiteY3" fmla="*/ 337351 h 630315"/>
                <a:gd name="connsiteX4" fmla="*/ 2290439 w 2290439"/>
                <a:gd name="connsiteY4" fmla="*/ 346229 h 630315"/>
                <a:gd name="connsiteX5" fmla="*/ 2015231 w 2290439"/>
                <a:gd name="connsiteY5" fmla="*/ 381740 h 630315"/>
                <a:gd name="connsiteX6" fmla="*/ 2246050 w 2290439"/>
                <a:gd name="connsiteY6" fmla="*/ 461639 h 630315"/>
                <a:gd name="connsiteX7" fmla="*/ 2068497 w 2290439"/>
                <a:gd name="connsiteY7" fmla="*/ 479394 h 630315"/>
                <a:gd name="connsiteX8" fmla="*/ 2201662 w 2290439"/>
                <a:gd name="connsiteY8" fmla="*/ 568171 h 630315"/>
                <a:gd name="connsiteX9" fmla="*/ 2024109 w 2290439"/>
                <a:gd name="connsiteY9" fmla="*/ 577048 h 630315"/>
                <a:gd name="connsiteX10" fmla="*/ 2104008 w 2290439"/>
                <a:gd name="connsiteY10" fmla="*/ 630315 h 630315"/>
                <a:gd name="connsiteX11" fmla="*/ 1784412 w 2290439"/>
                <a:gd name="connsiteY11" fmla="*/ 603681 h 630315"/>
                <a:gd name="connsiteX12" fmla="*/ 887767 w 2290439"/>
                <a:gd name="connsiteY12" fmla="*/ 630315 h 630315"/>
                <a:gd name="connsiteX13" fmla="*/ 106532 w 2290439"/>
                <a:gd name="connsiteY13" fmla="*/ 204186 h 630315"/>
                <a:gd name="connsiteX14" fmla="*/ 0 w 2290439"/>
                <a:gd name="connsiteY14" fmla="*/ 0 h 630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90439" h="630315">
                  <a:moveTo>
                    <a:pt x="0" y="0"/>
                  </a:moveTo>
                  <a:lnTo>
                    <a:pt x="665825" y="142043"/>
                  </a:lnTo>
                  <a:lnTo>
                    <a:pt x="1340528" y="248575"/>
                  </a:lnTo>
                  <a:lnTo>
                    <a:pt x="2219417" y="337351"/>
                  </a:lnTo>
                  <a:lnTo>
                    <a:pt x="2290439" y="346229"/>
                  </a:lnTo>
                  <a:lnTo>
                    <a:pt x="2015231" y="381740"/>
                  </a:lnTo>
                  <a:lnTo>
                    <a:pt x="2246050" y="461639"/>
                  </a:lnTo>
                  <a:lnTo>
                    <a:pt x="2068497" y="479394"/>
                  </a:lnTo>
                  <a:lnTo>
                    <a:pt x="2201662" y="568171"/>
                  </a:lnTo>
                  <a:lnTo>
                    <a:pt x="2024109" y="577048"/>
                  </a:lnTo>
                  <a:lnTo>
                    <a:pt x="2104008" y="630315"/>
                  </a:lnTo>
                  <a:lnTo>
                    <a:pt x="1784412" y="603681"/>
                  </a:lnTo>
                  <a:lnTo>
                    <a:pt x="887767" y="630315"/>
                  </a:lnTo>
                  <a:lnTo>
                    <a:pt x="106532" y="2041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ln>
                  <a:solidFill>
                    <a:schemeClr val="tx1"/>
                  </a:solidFill>
                </a:ln>
              </a:endParaRPr>
            </a:p>
          </p:txBody>
        </p:sp>
      </p:grpSp>
      <p:sp>
        <p:nvSpPr>
          <p:cNvPr id="10" name="Forme libre 9"/>
          <p:cNvSpPr/>
          <p:nvPr/>
        </p:nvSpPr>
        <p:spPr>
          <a:xfrm>
            <a:off x="11837" y="2276872"/>
            <a:ext cx="9132163" cy="3613212"/>
          </a:xfrm>
          <a:custGeom>
            <a:avLst/>
            <a:gdLst>
              <a:gd name="connsiteX0" fmla="*/ 5919 w 9132163"/>
              <a:gd name="connsiteY0" fmla="*/ 0 h 3613212"/>
              <a:gd name="connsiteX1" fmla="*/ 725010 w 9132163"/>
              <a:gd name="connsiteY1" fmla="*/ 8878 h 3613212"/>
              <a:gd name="connsiteX2" fmla="*/ 1461857 w 9132163"/>
              <a:gd name="connsiteY2" fmla="*/ 62144 h 3613212"/>
              <a:gd name="connsiteX3" fmla="*/ 2225336 w 9132163"/>
              <a:gd name="connsiteY3" fmla="*/ 159798 h 3613212"/>
              <a:gd name="connsiteX4" fmla="*/ 2766874 w 9132163"/>
              <a:gd name="connsiteY4" fmla="*/ 301841 h 3613212"/>
              <a:gd name="connsiteX5" fmla="*/ 3361678 w 9132163"/>
              <a:gd name="connsiteY5" fmla="*/ 488272 h 3613212"/>
              <a:gd name="connsiteX6" fmla="*/ 4045258 w 9132163"/>
              <a:gd name="connsiteY6" fmla="*/ 727969 h 3613212"/>
              <a:gd name="connsiteX7" fmla="*/ 4888637 w 9132163"/>
              <a:gd name="connsiteY7" fmla="*/ 1012055 h 3613212"/>
              <a:gd name="connsiteX8" fmla="*/ 5874058 w 9132163"/>
              <a:gd name="connsiteY8" fmla="*/ 1376039 h 3613212"/>
              <a:gd name="connsiteX9" fmla="*/ 6868358 w 9132163"/>
              <a:gd name="connsiteY9" fmla="*/ 1731146 h 3613212"/>
              <a:gd name="connsiteX10" fmla="*/ 8040210 w 9132163"/>
              <a:gd name="connsiteY10" fmla="*/ 2024109 h 3613212"/>
              <a:gd name="connsiteX11" fmla="*/ 8936855 w 9132163"/>
              <a:gd name="connsiteY11" fmla="*/ 2148396 h 3613212"/>
              <a:gd name="connsiteX12" fmla="*/ 9123286 w 9132163"/>
              <a:gd name="connsiteY12" fmla="*/ 2166152 h 3613212"/>
              <a:gd name="connsiteX13" fmla="*/ 9132163 w 9132163"/>
              <a:gd name="connsiteY13" fmla="*/ 3613212 h 3613212"/>
              <a:gd name="connsiteX14" fmla="*/ 5919 w 9132163"/>
              <a:gd name="connsiteY14" fmla="*/ 3613212 h 3613212"/>
              <a:gd name="connsiteX15" fmla="*/ 5919 w 9132163"/>
              <a:gd name="connsiteY15" fmla="*/ 0 h 3613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132163" h="3613212">
                <a:moveTo>
                  <a:pt x="5919" y="0"/>
                </a:moveTo>
                <a:lnTo>
                  <a:pt x="725010" y="8878"/>
                </a:lnTo>
                <a:lnTo>
                  <a:pt x="1461857" y="62144"/>
                </a:lnTo>
                <a:lnTo>
                  <a:pt x="2225336" y="159798"/>
                </a:lnTo>
                <a:lnTo>
                  <a:pt x="2766874" y="301841"/>
                </a:lnTo>
                <a:lnTo>
                  <a:pt x="3361678" y="488272"/>
                </a:lnTo>
                <a:lnTo>
                  <a:pt x="4045258" y="727969"/>
                </a:lnTo>
                <a:lnTo>
                  <a:pt x="4888637" y="1012055"/>
                </a:lnTo>
                <a:lnTo>
                  <a:pt x="5874058" y="1376039"/>
                </a:lnTo>
                <a:lnTo>
                  <a:pt x="6868358" y="1731146"/>
                </a:lnTo>
                <a:lnTo>
                  <a:pt x="8040210" y="2024109"/>
                </a:lnTo>
                <a:lnTo>
                  <a:pt x="8936855" y="2148396"/>
                </a:lnTo>
                <a:lnTo>
                  <a:pt x="9123286" y="2166152"/>
                </a:lnTo>
                <a:lnTo>
                  <a:pt x="9132163" y="3613212"/>
                </a:lnTo>
                <a:lnTo>
                  <a:pt x="5919" y="3613212"/>
                </a:lnTo>
                <a:cubicBezTo>
                  <a:pt x="2960" y="2414727"/>
                  <a:pt x="0" y="1216241"/>
                  <a:pt x="5919" y="0"/>
                </a:cubicBezTo>
                <a:close/>
              </a:path>
            </a:pathLst>
          </a:custGeom>
          <a:solidFill>
            <a:srgbClr val="EB9667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0" y="1052736"/>
            <a:ext cx="9144000" cy="4824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251520" y="5373216"/>
            <a:ext cx="576064" cy="288032"/>
          </a:xfrm>
          <a:prstGeom prst="rect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3131840" y="5373216"/>
            <a:ext cx="576064" cy="2880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6012160" y="5373216"/>
            <a:ext cx="576064" cy="2880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827584" y="5373216"/>
            <a:ext cx="6841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Détritique grossier                                       Détritique fin                                                Carbonates</a:t>
            </a:r>
            <a:endParaRPr lang="fr-FR" sz="1400" dirty="0"/>
          </a:p>
        </p:txBody>
      </p:sp>
      <p:sp>
        <p:nvSpPr>
          <p:cNvPr id="35" name="Rectangle 34"/>
          <p:cNvSpPr/>
          <p:nvPr/>
        </p:nvSpPr>
        <p:spPr>
          <a:xfrm>
            <a:off x="8172400" y="1484784"/>
            <a:ext cx="576064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1" name="Connecteur droit avec flèche 40"/>
          <p:cNvCxnSpPr/>
          <p:nvPr/>
        </p:nvCxnSpPr>
        <p:spPr>
          <a:xfrm flipV="1">
            <a:off x="6372200" y="2348880"/>
            <a:ext cx="1728192" cy="5760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ZoneTexte 47"/>
          <p:cNvSpPr txBox="1"/>
          <p:nvPr/>
        </p:nvSpPr>
        <p:spPr>
          <a:xfrm>
            <a:off x="7250276" y="1124744"/>
            <a:ext cx="18937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Séquence transgressive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251520" y="2420888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Continent                                                                                                                 Océan</a:t>
            </a:r>
            <a:endParaRPr lang="fr-FR" sz="1400" dirty="0"/>
          </a:p>
        </p:txBody>
      </p:sp>
      <p:sp>
        <p:nvSpPr>
          <p:cNvPr id="34" name="Rectangle 33"/>
          <p:cNvSpPr/>
          <p:nvPr/>
        </p:nvSpPr>
        <p:spPr>
          <a:xfrm>
            <a:off x="6156176" y="2924944"/>
            <a:ext cx="72008" cy="1368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11</Words>
  <Application>Microsoft Office PowerPoint</Application>
  <PresentationFormat>Affichage à l'écran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Utilisateur Windows</dc:creator>
  <cp:lastModifiedBy>Utilisateur Windows</cp:lastModifiedBy>
  <cp:revision>9</cp:revision>
  <dcterms:created xsi:type="dcterms:W3CDTF">2020-07-12T16:03:33Z</dcterms:created>
  <dcterms:modified xsi:type="dcterms:W3CDTF">2020-07-12T16:57:57Z</dcterms:modified>
</cp:coreProperties>
</file>