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966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6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496C8C-2620-4318-8320-266BCDF18EE5}" type="datetimeFigureOut">
              <a:rPr lang="fr-FR" smtClean="0"/>
              <a:pPr/>
              <a:t>12/07/2020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93831-FC38-496C-841B-C9A3F5EEE2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052736"/>
            <a:ext cx="9144000" cy="4824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/>
          <p:cNvSpPr/>
          <p:nvPr/>
        </p:nvSpPr>
        <p:spPr>
          <a:xfrm>
            <a:off x="251520" y="5373216"/>
            <a:ext cx="576064" cy="288032"/>
          </a:xfrm>
          <a:prstGeom prst="rect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3131840" y="5373216"/>
            <a:ext cx="576064" cy="288032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6012160" y="5373216"/>
            <a:ext cx="576064" cy="2880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827584" y="5373216"/>
            <a:ext cx="68415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Détritique grossier                                       Détritique fin                                                Carbonates</a:t>
            </a:r>
            <a:endParaRPr lang="fr-FR" sz="1400" dirty="0"/>
          </a:p>
        </p:txBody>
      </p:sp>
      <p:sp>
        <p:nvSpPr>
          <p:cNvPr id="32" name="ZoneTexte 31"/>
          <p:cNvSpPr txBox="1"/>
          <p:nvPr/>
        </p:nvSpPr>
        <p:spPr>
          <a:xfrm>
            <a:off x="467544" y="1484784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Mode d’emploi:</a:t>
            </a:r>
          </a:p>
          <a:p>
            <a:endParaRPr lang="fr-FR" sz="2400" dirty="0" smtClean="0"/>
          </a:p>
          <a:p>
            <a:pPr marL="342900" indent="-342900">
              <a:buAutoNum type="arabicPeriod"/>
            </a:pPr>
            <a:r>
              <a:rPr lang="fr-FR" sz="2400" dirty="0" smtClean="0"/>
              <a:t>Cliquez sur les boutons dans l’ordre chronologique pour simuler le processus sédimentaire avec variation du niveau marin</a:t>
            </a:r>
          </a:p>
          <a:p>
            <a:pPr marL="342900" indent="-342900">
              <a:buAutoNum type="arabicPeriod"/>
            </a:pPr>
            <a:endParaRPr lang="fr-FR" sz="2400" dirty="0" smtClean="0"/>
          </a:p>
          <a:p>
            <a:pPr marL="342900" indent="-342900">
              <a:buAutoNum type="arabicPeriod"/>
            </a:pPr>
            <a:r>
              <a:rPr lang="fr-FR" sz="2400" dirty="0" smtClean="0"/>
              <a:t>Cliquez sur le bouton « forage » pour visualiser la colonne sédimentaire obtenue </a:t>
            </a:r>
            <a:endParaRPr lang="fr-FR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30</Words>
  <Application>Microsoft Office PowerPoint</Application>
  <PresentationFormat>Affichage à l'écran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Utilisateur Windows</dc:creator>
  <cp:lastModifiedBy>Utilisateur Windows</cp:lastModifiedBy>
  <cp:revision>11</cp:revision>
  <dcterms:created xsi:type="dcterms:W3CDTF">2020-07-12T16:03:33Z</dcterms:created>
  <dcterms:modified xsi:type="dcterms:W3CDTF">2020-07-12T18:02:55Z</dcterms:modified>
</cp:coreProperties>
</file>