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19E59"/>
    <a:srgbClr val="EB9667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7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496C8C-2620-4318-8320-266BCDF18EE5}" type="datetimeFigureOut">
              <a:rPr lang="fr-FR" smtClean="0"/>
              <a:pPr/>
              <a:t>12/07/2020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093831-FC38-496C-841B-C9A3F5EEE234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Rectangle 66"/>
          <p:cNvSpPr/>
          <p:nvPr/>
        </p:nvSpPr>
        <p:spPr>
          <a:xfrm>
            <a:off x="8172400" y="2060848"/>
            <a:ext cx="576064" cy="288032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Forme libre 53"/>
          <p:cNvSpPr/>
          <p:nvPr/>
        </p:nvSpPr>
        <p:spPr>
          <a:xfrm>
            <a:off x="2331126" y="2492896"/>
            <a:ext cx="6812874" cy="2664296"/>
          </a:xfrm>
          <a:custGeom>
            <a:avLst/>
            <a:gdLst>
              <a:gd name="connsiteX0" fmla="*/ 310551 w 6952890"/>
              <a:gd name="connsiteY0" fmla="*/ 0 h 2355011"/>
              <a:gd name="connsiteX1" fmla="*/ 6935638 w 6952890"/>
              <a:gd name="connsiteY1" fmla="*/ 0 h 2355011"/>
              <a:gd name="connsiteX2" fmla="*/ 6952890 w 6952890"/>
              <a:gd name="connsiteY2" fmla="*/ 2355011 h 2355011"/>
              <a:gd name="connsiteX3" fmla="*/ 3157268 w 6952890"/>
              <a:gd name="connsiteY3" fmla="*/ 2096219 h 2355011"/>
              <a:gd name="connsiteX4" fmla="*/ 0 w 6952890"/>
              <a:gd name="connsiteY4" fmla="*/ 879894 h 2355011"/>
              <a:gd name="connsiteX5" fmla="*/ 310551 w 6952890"/>
              <a:gd name="connsiteY5" fmla="*/ 0 h 235501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6952890" h="2355011">
                <a:moveTo>
                  <a:pt x="310551" y="0"/>
                </a:moveTo>
                <a:lnTo>
                  <a:pt x="6935638" y="0"/>
                </a:lnTo>
                <a:lnTo>
                  <a:pt x="6952890" y="2355011"/>
                </a:lnTo>
                <a:lnTo>
                  <a:pt x="3157268" y="2096219"/>
                </a:lnTo>
                <a:lnTo>
                  <a:pt x="0" y="879894"/>
                </a:lnTo>
                <a:lnTo>
                  <a:pt x="310551" y="0"/>
                </a:lnTo>
                <a:close/>
              </a:path>
            </a:pathLst>
          </a:custGeom>
          <a:solidFill>
            <a:schemeClr val="tx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Forme libre 59"/>
          <p:cNvSpPr/>
          <p:nvPr/>
        </p:nvSpPr>
        <p:spPr>
          <a:xfrm>
            <a:off x="7548113" y="3122762"/>
            <a:ext cx="1595887" cy="414068"/>
          </a:xfrm>
          <a:custGeom>
            <a:avLst/>
            <a:gdLst>
              <a:gd name="connsiteX0" fmla="*/ 146649 w 1595887"/>
              <a:gd name="connsiteY0" fmla="*/ 8627 h 414068"/>
              <a:gd name="connsiteX1" fmla="*/ 1587261 w 1595887"/>
              <a:gd name="connsiteY1" fmla="*/ 0 h 414068"/>
              <a:gd name="connsiteX2" fmla="*/ 1595887 w 1595887"/>
              <a:gd name="connsiteY2" fmla="*/ 414068 h 414068"/>
              <a:gd name="connsiteX3" fmla="*/ 888521 w 1595887"/>
              <a:gd name="connsiteY3" fmla="*/ 353683 h 414068"/>
              <a:gd name="connsiteX4" fmla="*/ 0 w 1595887"/>
              <a:gd name="connsiteY4" fmla="*/ 215661 h 414068"/>
              <a:gd name="connsiteX5" fmla="*/ 51759 w 1595887"/>
              <a:gd name="connsiteY5" fmla="*/ 69012 h 414068"/>
              <a:gd name="connsiteX6" fmla="*/ 86264 w 1595887"/>
              <a:gd name="connsiteY6" fmla="*/ 0 h 414068"/>
              <a:gd name="connsiteX7" fmla="*/ 284672 w 1595887"/>
              <a:gd name="connsiteY7" fmla="*/ 0 h 4140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95887" h="414068">
                <a:moveTo>
                  <a:pt x="146649" y="8627"/>
                </a:moveTo>
                <a:lnTo>
                  <a:pt x="1587261" y="0"/>
                </a:lnTo>
                <a:lnTo>
                  <a:pt x="1595887" y="414068"/>
                </a:lnTo>
                <a:lnTo>
                  <a:pt x="888521" y="353683"/>
                </a:lnTo>
                <a:lnTo>
                  <a:pt x="0" y="215661"/>
                </a:lnTo>
                <a:lnTo>
                  <a:pt x="51759" y="69012"/>
                </a:lnTo>
                <a:lnTo>
                  <a:pt x="86264" y="0"/>
                </a:lnTo>
                <a:lnTo>
                  <a:pt x="284672" y="0"/>
                </a:lnTo>
              </a:path>
            </a:pathLst>
          </a:cu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Forme libre 56"/>
          <p:cNvSpPr/>
          <p:nvPr/>
        </p:nvSpPr>
        <p:spPr>
          <a:xfrm>
            <a:off x="7479102" y="3329796"/>
            <a:ext cx="1673524" cy="534838"/>
          </a:xfrm>
          <a:custGeom>
            <a:avLst/>
            <a:gdLst>
              <a:gd name="connsiteX0" fmla="*/ 370936 w 1673524"/>
              <a:gd name="connsiteY0" fmla="*/ 0 h 534838"/>
              <a:gd name="connsiteX1" fmla="*/ 715992 w 1673524"/>
              <a:gd name="connsiteY1" fmla="*/ 43132 h 534838"/>
              <a:gd name="connsiteX2" fmla="*/ 1380226 w 1673524"/>
              <a:gd name="connsiteY2" fmla="*/ 77638 h 534838"/>
              <a:gd name="connsiteX3" fmla="*/ 1673524 w 1673524"/>
              <a:gd name="connsiteY3" fmla="*/ 94891 h 534838"/>
              <a:gd name="connsiteX4" fmla="*/ 1664898 w 1673524"/>
              <a:gd name="connsiteY4" fmla="*/ 534838 h 534838"/>
              <a:gd name="connsiteX5" fmla="*/ 810883 w 1673524"/>
              <a:gd name="connsiteY5" fmla="*/ 500332 h 534838"/>
              <a:gd name="connsiteX6" fmla="*/ 207034 w 1673524"/>
              <a:gd name="connsiteY6" fmla="*/ 370936 h 534838"/>
              <a:gd name="connsiteX7" fmla="*/ 0 w 1673524"/>
              <a:gd name="connsiteY7" fmla="*/ 293298 h 534838"/>
              <a:gd name="connsiteX8" fmla="*/ 77638 w 1673524"/>
              <a:gd name="connsiteY8" fmla="*/ 146649 h 534838"/>
              <a:gd name="connsiteX9" fmla="*/ 232913 w 1673524"/>
              <a:gd name="connsiteY9" fmla="*/ 0 h 534838"/>
              <a:gd name="connsiteX10" fmla="*/ 543464 w 1673524"/>
              <a:gd name="connsiteY10" fmla="*/ 25879 h 5348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673524" h="534838">
                <a:moveTo>
                  <a:pt x="370936" y="0"/>
                </a:moveTo>
                <a:lnTo>
                  <a:pt x="715992" y="43132"/>
                </a:lnTo>
                <a:lnTo>
                  <a:pt x="1380226" y="77638"/>
                </a:lnTo>
                <a:lnTo>
                  <a:pt x="1673524" y="94891"/>
                </a:lnTo>
                <a:lnTo>
                  <a:pt x="1664898" y="534838"/>
                </a:lnTo>
                <a:lnTo>
                  <a:pt x="810883" y="500332"/>
                </a:lnTo>
                <a:lnTo>
                  <a:pt x="207034" y="370936"/>
                </a:lnTo>
                <a:lnTo>
                  <a:pt x="0" y="293298"/>
                </a:lnTo>
                <a:lnTo>
                  <a:pt x="77638" y="146649"/>
                </a:lnTo>
                <a:lnTo>
                  <a:pt x="232913" y="0"/>
                </a:lnTo>
                <a:lnTo>
                  <a:pt x="543464" y="25879"/>
                </a:lnTo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Forme libre 58"/>
          <p:cNvSpPr/>
          <p:nvPr/>
        </p:nvSpPr>
        <p:spPr>
          <a:xfrm>
            <a:off x="5805577" y="3071004"/>
            <a:ext cx="2415397" cy="284671"/>
          </a:xfrm>
          <a:custGeom>
            <a:avLst/>
            <a:gdLst>
              <a:gd name="connsiteX0" fmla="*/ 431321 w 2415397"/>
              <a:gd name="connsiteY0" fmla="*/ 17253 h 284671"/>
              <a:gd name="connsiteX1" fmla="*/ 966159 w 2415397"/>
              <a:gd name="connsiteY1" fmla="*/ 34505 h 284671"/>
              <a:gd name="connsiteX2" fmla="*/ 1423359 w 2415397"/>
              <a:gd name="connsiteY2" fmla="*/ 43132 h 284671"/>
              <a:gd name="connsiteX3" fmla="*/ 1811548 w 2415397"/>
              <a:gd name="connsiteY3" fmla="*/ 51758 h 284671"/>
              <a:gd name="connsiteX4" fmla="*/ 2337759 w 2415397"/>
              <a:gd name="connsiteY4" fmla="*/ 60385 h 284671"/>
              <a:gd name="connsiteX5" fmla="*/ 1940944 w 2415397"/>
              <a:gd name="connsiteY5" fmla="*/ 103517 h 284671"/>
              <a:gd name="connsiteX6" fmla="*/ 2372265 w 2415397"/>
              <a:gd name="connsiteY6" fmla="*/ 129396 h 284671"/>
              <a:gd name="connsiteX7" fmla="*/ 1966823 w 2415397"/>
              <a:gd name="connsiteY7" fmla="*/ 120770 h 284671"/>
              <a:gd name="connsiteX8" fmla="*/ 2415397 w 2415397"/>
              <a:gd name="connsiteY8" fmla="*/ 207034 h 284671"/>
              <a:gd name="connsiteX9" fmla="*/ 1992702 w 2415397"/>
              <a:gd name="connsiteY9" fmla="*/ 181154 h 284671"/>
              <a:gd name="connsiteX10" fmla="*/ 2398144 w 2415397"/>
              <a:gd name="connsiteY10" fmla="*/ 258792 h 284671"/>
              <a:gd name="connsiteX11" fmla="*/ 1975449 w 2415397"/>
              <a:gd name="connsiteY11" fmla="*/ 284671 h 284671"/>
              <a:gd name="connsiteX12" fmla="*/ 1509623 w 2415397"/>
              <a:gd name="connsiteY12" fmla="*/ 284671 h 284671"/>
              <a:gd name="connsiteX13" fmla="*/ 0 w 2415397"/>
              <a:gd name="connsiteY13" fmla="*/ 0 h 284671"/>
              <a:gd name="connsiteX14" fmla="*/ 483080 w 2415397"/>
              <a:gd name="connsiteY14" fmla="*/ 17253 h 2846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415397" h="284671">
                <a:moveTo>
                  <a:pt x="431321" y="17253"/>
                </a:moveTo>
                <a:lnTo>
                  <a:pt x="966159" y="34505"/>
                </a:lnTo>
                <a:lnTo>
                  <a:pt x="1423359" y="43132"/>
                </a:lnTo>
                <a:lnTo>
                  <a:pt x="1811548" y="51758"/>
                </a:lnTo>
                <a:lnTo>
                  <a:pt x="2337759" y="60385"/>
                </a:lnTo>
                <a:lnTo>
                  <a:pt x="1940944" y="103517"/>
                </a:lnTo>
                <a:lnTo>
                  <a:pt x="2372265" y="129396"/>
                </a:lnTo>
                <a:lnTo>
                  <a:pt x="1966823" y="120770"/>
                </a:lnTo>
                <a:lnTo>
                  <a:pt x="2415397" y="207034"/>
                </a:lnTo>
                <a:lnTo>
                  <a:pt x="1992702" y="181154"/>
                </a:lnTo>
                <a:lnTo>
                  <a:pt x="2398144" y="258792"/>
                </a:lnTo>
                <a:lnTo>
                  <a:pt x="1975449" y="284671"/>
                </a:lnTo>
                <a:lnTo>
                  <a:pt x="1509623" y="284671"/>
                </a:lnTo>
                <a:lnTo>
                  <a:pt x="0" y="0"/>
                </a:lnTo>
                <a:lnTo>
                  <a:pt x="483080" y="17253"/>
                </a:lnTo>
              </a:path>
            </a:pathLst>
          </a:custGeom>
          <a:solidFill>
            <a:srgbClr val="00B050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Forme libre 42"/>
          <p:cNvSpPr/>
          <p:nvPr/>
        </p:nvSpPr>
        <p:spPr>
          <a:xfrm rot="397653">
            <a:off x="6161699" y="3228615"/>
            <a:ext cx="2096693" cy="540373"/>
          </a:xfrm>
          <a:custGeom>
            <a:avLst/>
            <a:gdLst>
              <a:gd name="connsiteX0" fmla="*/ 293298 w 2035833"/>
              <a:gd name="connsiteY0" fmla="*/ 8626 h 448573"/>
              <a:gd name="connsiteX1" fmla="*/ 1009290 w 2035833"/>
              <a:gd name="connsiteY1" fmla="*/ 17253 h 448573"/>
              <a:gd name="connsiteX2" fmla="*/ 1897811 w 2035833"/>
              <a:gd name="connsiteY2" fmla="*/ 25879 h 448573"/>
              <a:gd name="connsiteX3" fmla="*/ 1647645 w 2035833"/>
              <a:gd name="connsiteY3" fmla="*/ 94890 h 448573"/>
              <a:gd name="connsiteX4" fmla="*/ 1992701 w 2035833"/>
              <a:gd name="connsiteY4" fmla="*/ 103517 h 448573"/>
              <a:gd name="connsiteX5" fmla="*/ 1647645 w 2035833"/>
              <a:gd name="connsiteY5" fmla="*/ 120770 h 448573"/>
              <a:gd name="connsiteX6" fmla="*/ 1975449 w 2035833"/>
              <a:gd name="connsiteY6" fmla="*/ 181155 h 448573"/>
              <a:gd name="connsiteX7" fmla="*/ 1621766 w 2035833"/>
              <a:gd name="connsiteY7" fmla="*/ 146649 h 448573"/>
              <a:gd name="connsiteX8" fmla="*/ 2035833 w 2035833"/>
              <a:gd name="connsiteY8" fmla="*/ 241539 h 448573"/>
              <a:gd name="connsiteX9" fmla="*/ 1639018 w 2035833"/>
              <a:gd name="connsiteY9" fmla="*/ 215660 h 448573"/>
              <a:gd name="connsiteX10" fmla="*/ 2027207 w 2035833"/>
              <a:gd name="connsiteY10" fmla="*/ 293298 h 448573"/>
              <a:gd name="connsiteX11" fmla="*/ 1690777 w 2035833"/>
              <a:gd name="connsiteY11" fmla="*/ 301924 h 448573"/>
              <a:gd name="connsiteX12" fmla="*/ 2035833 w 2035833"/>
              <a:gd name="connsiteY12" fmla="*/ 353683 h 448573"/>
              <a:gd name="connsiteX13" fmla="*/ 1673524 w 2035833"/>
              <a:gd name="connsiteY13" fmla="*/ 370936 h 448573"/>
              <a:gd name="connsiteX14" fmla="*/ 1854679 w 2035833"/>
              <a:gd name="connsiteY14" fmla="*/ 448573 h 448573"/>
              <a:gd name="connsiteX15" fmla="*/ 1449237 w 2035833"/>
              <a:gd name="connsiteY15" fmla="*/ 388189 h 448573"/>
              <a:gd name="connsiteX16" fmla="*/ 491705 w 2035833"/>
              <a:gd name="connsiteY16" fmla="*/ 276045 h 448573"/>
              <a:gd name="connsiteX17" fmla="*/ 0 w 2035833"/>
              <a:gd name="connsiteY17" fmla="*/ 77638 h 448573"/>
              <a:gd name="connsiteX18" fmla="*/ 0 w 2035833"/>
              <a:gd name="connsiteY18" fmla="*/ 77638 h 448573"/>
              <a:gd name="connsiteX19" fmla="*/ 34505 w 2035833"/>
              <a:gd name="connsiteY19" fmla="*/ 17253 h 448573"/>
              <a:gd name="connsiteX20" fmla="*/ 500332 w 2035833"/>
              <a:gd name="connsiteY20" fmla="*/ 0 h 4485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2035833" h="448573">
                <a:moveTo>
                  <a:pt x="293298" y="8626"/>
                </a:moveTo>
                <a:lnTo>
                  <a:pt x="1009290" y="17253"/>
                </a:lnTo>
                <a:lnTo>
                  <a:pt x="1897811" y="25879"/>
                </a:lnTo>
                <a:lnTo>
                  <a:pt x="1647645" y="94890"/>
                </a:lnTo>
                <a:lnTo>
                  <a:pt x="1992701" y="103517"/>
                </a:lnTo>
                <a:lnTo>
                  <a:pt x="1647645" y="120770"/>
                </a:lnTo>
                <a:lnTo>
                  <a:pt x="1975449" y="181155"/>
                </a:lnTo>
                <a:lnTo>
                  <a:pt x="1621766" y="146649"/>
                </a:lnTo>
                <a:lnTo>
                  <a:pt x="2035833" y="241539"/>
                </a:lnTo>
                <a:lnTo>
                  <a:pt x="1639018" y="215660"/>
                </a:lnTo>
                <a:lnTo>
                  <a:pt x="2027207" y="293298"/>
                </a:lnTo>
                <a:lnTo>
                  <a:pt x="1690777" y="301924"/>
                </a:lnTo>
                <a:lnTo>
                  <a:pt x="2035833" y="353683"/>
                </a:lnTo>
                <a:lnTo>
                  <a:pt x="1673524" y="370936"/>
                </a:lnTo>
                <a:lnTo>
                  <a:pt x="1854679" y="448573"/>
                </a:lnTo>
                <a:lnTo>
                  <a:pt x="1449237" y="388189"/>
                </a:lnTo>
                <a:lnTo>
                  <a:pt x="491705" y="276045"/>
                </a:lnTo>
                <a:lnTo>
                  <a:pt x="0" y="77638"/>
                </a:lnTo>
                <a:lnTo>
                  <a:pt x="0" y="77638"/>
                </a:lnTo>
                <a:lnTo>
                  <a:pt x="34505" y="17253"/>
                </a:lnTo>
                <a:lnTo>
                  <a:pt x="500332" y="0"/>
                </a:lnTo>
              </a:path>
            </a:pathLst>
          </a:cu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Forme libre 41"/>
          <p:cNvSpPr/>
          <p:nvPr/>
        </p:nvSpPr>
        <p:spPr>
          <a:xfrm rot="397653">
            <a:off x="3837785" y="2901050"/>
            <a:ext cx="2895067" cy="532882"/>
          </a:xfrm>
          <a:custGeom>
            <a:avLst/>
            <a:gdLst>
              <a:gd name="connsiteX0" fmla="*/ 491706 w 2380891"/>
              <a:gd name="connsiteY0" fmla="*/ 43133 h 396816"/>
              <a:gd name="connsiteX1" fmla="*/ 1285336 w 2380891"/>
              <a:gd name="connsiteY1" fmla="*/ 60385 h 396816"/>
              <a:gd name="connsiteX2" fmla="*/ 1932317 w 2380891"/>
              <a:gd name="connsiteY2" fmla="*/ 69012 h 396816"/>
              <a:gd name="connsiteX3" fmla="*/ 2018581 w 2380891"/>
              <a:gd name="connsiteY3" fmla="*/ 77638 h 396816"/>
              <a:gd name="connsiteX4" fmla="*/ 2355012 w 2380891"/>
              <a:gd name="connsiteY4" fmla="*/ 86265 h 396816"/>
              <a:gd name="connsiteX5" fmla="*/ 2087593 w 2380891"/>
              <a:gd name="connsiteY5" fmla="*/ 129397 h 396816"/>
              <a:gd name="connsiteX6" fmla="*/ 2380891 w 2380891"/>
              <a:gd name="connsiteY6" fmla="*/ 189782 h 396816"/>
              <a:gd name="connsiteX7" fmla="*/ 2130725 w 2380891"/>
              <a:gd name="connsiteY7" fmla="*/ 172529 h 396816"/>
              <a:gd name="connsiteX8" fmla="*/ 2346385 w 2380891"/>
              <a:gd name="connsiteY8" fmla="*/ 241540 h 396816"/>
              <a:gd name="connsiteX9" fmla="*/ 2070340 w 2380891"/>
              <a:gd name="connsiteY9" fmla="*/ 232914 h 396816"/>
              <a:gd name="connsiteX10" fmla="*/ 2303253 w 2380891"/>
              <a:gd name="connsiteY10" fmla="*/ 319178 h 396816"/>
              <a:gd name="connsiteX11" fmla="*/ 1984076 w 2380891"/>
              <a:gd name="connsiteY11" fmla="*/ 284672 h 396816"/>
              <a:gd name="connsiteX12" fmla="*/ 2251495 w 2380891"/>
              <a:gd name="connsiteY12" fmla="*/ 396816 h 396816"/>
              <a:gd name="connsiteX13" fmla="*/ 1725283 w 2380891"/>
              <a:gd name="connsiteY13" fmla="*/ 362310 h 396816"/>
              <a:gd name="connsiteX14" fmla="*/ 517585 w 2380891"/>
              <a:gd name="connsiteY14" fmla="*/ 172529 h 396816"/>
              <a:gd name="connsiteX15" fmla="*/ 0 w 2380891"/>
              <a:gd name="connsiteY15" fmla="*/ 0 h 396816"/>
              <a:gd name="connsiteX16" fmla="*/ 379562 w 2380891"/>
              <a:gd name="connsiteY16" fmla="*/ 60385 h 396816"/>
              <a:gd name="connsiteX17" fmla="*/ 543464 w 2380891"/>
              <a:gd name="connsiteY17" fmla="*/ 43133 h 396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2380891" h="396816">
                <a:moveTo>
                  <a:pt x="491706" y="43133"/>
                </a:moveTo>
                <a:lnTo>
                  <a:pt x="1285336" y="60385"/>
                </a:lnTo>
                <a:lnTo>
                  <a:pt x="1932317" y="69012"/>
                </a:lnTo>
                <a:lnTo>
                  <a:pt x="2018581" y="77638"/>
                </a:lnTo>
                <a:lnTo>
                  <a:pt x="2355012" y="86265"/>
                </a:lnTo>
                <a:lnTo>
                  <a:pt x="2087593" y="129397"/>
                </a:lnTo>
                <a:lnTo>
                  <a:pt x="2380891" y="189782"/>
                </a:lnTo>
                <a:lnTo>
                  <a:pt x="2130725" y="172529"/>
                </a:lnTo>
                <a:lnTo>
                  <a:pt x="2346385" y="241540"/>
                </a:lnTo>
                <a:lnTo>
                  <a:pt x="2070340" y="232914"/>
                </a:lnTo>
                <a:lnTo>
                  <a:pt x="2303253" y="319178"/>
                </a:lnTo>
                <a:lnTo>
                  <a:pt x="1984076" y="284672"/>
                </a:lnTo>
                <a:lnTo>
                  <a:pt x="2251495" y="396816"/>
                </a:lnTo>
                <a:lnTo>
                  <a:pt x="1725283" y="362310"/>
                </a:lnTo>
                <a:lnTo>
                  <a:pt x="517585" y="172529"/>
                </a:lnTo>
                <a:lnTo>
                  <a:pt x="0" y="0"/>
                </a:lnTo>
                <a:lnTo>
                  <a:pt x="379562" y="60385"/>
                </a:lnTo>
                <a:lnTo>
                  <a:pt x="543464" y="43133"/>
                </a:lnTo>
              </a:path>
            </a:pathLst>
          </a:custGeom>
          <a:solidFill>
            <a:srgbClr val="00B050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Forme libre 55"/>
          <p:cNvSpPr/>
          <p:nvPr/>
        </p:nvSpPr>
        <p:spPr>
          <a:xfrm>
            <a:off x="5538158" y="3243532"/>
            <a:ext cx="3605842" cy="1915064"/>
          </a:xfrm>
          <a:custGeom>
            <a:avLst/>
            <a:gdLst>
              <a:gd name="connsiteX0" fmla="*/ 595223 w 3605842"/>
              <a:gd name="connsiteY0" fmla="*/ 51759 h 1915064"/>
              <a:gd name="connsiteX1" fmla="*/ 1259457 w 3605842"/>
              <a:gd name="connsiteY1" fmla="*/ 198408 h 1915064"/>
              <a:gd name="connsiteX2" fmla="*/ 2518914 w 3605842"/>
              <a:gd name="connsiteY2" fmla="*/ 396815 h 1915064"/>
              <a:gd name="connsiteX3" fmla="*/ 3441940 w 3605842"/>
              <a:gd name="connsiteY3" fmla="*/ 483079 h 1915064"/>
              <a:gd name="connsiteX4" fmla="*/ 3597216 w 3605842"/>
              <a:gd name="connsiteY4" fmla="*/ 500332 h 1915064"/>
              <a:gd name="connsiteX5" fmla="*/ 3605842 w 3605842"/>
              <a:gd name="connsiteY5" fmla="*/ 1915064 h 1915064"/>
              <a:gd name="connsiteX6" fmla="*/ 2682816 w 3605842"/>
              <a:gd name="connsiteY6" fmla="*/ 1863306 h 1915064"/>
              <a:gd name="connsiteX7" fmla="*/ 1224951 w 3605842"/>
              <a:gd name="connsiteY7" fmla="*/ 1604513 h 1915064"/>
              <a:gd name="connsiteX8" fmla="*/ 241540 w 3605842"/>
              <a:gd name="connsiteY8" fmla="*/ 1052423 h 1915064"/>
              <a:gd name="connsiteX9" fmla="*/ 0 w 3605842"/>
              <a:gd name="connsiteY9" fmla="*/ 715993 h 1915064"/>
              <a:gd name="connsiteX10" fmla="*/ 276046 w 3605842"/>
              <a:gd name="connsiteY10" fmla="*/ 120770 h 1915064"/>
              <a:gd name="connsiteX11" fmla="*/ 362310 w 3605842"/>
              <a:gd name="connsiteY11" fmla="*/ 0 h 1915064"/>
              <a:gd name="connsiteX12" fmla="*/ 905774 w 3605842"/>
              <a:gd name="connsiteY12" fmla="*/ 112143 h 19150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3605842" h="1915064">
                <a:moveTo>
                  <a:pt x="595223" y="51759"/>
                </a:moveTo>
                <a:lnTo>
                  <a:pt x="1259457" y="198408"/>
                </a:lnTo>
                <a:lnTo>
                  <a:pt x="2518914" y="396815"/>
                </a:lnTo>
                <a:lnTo>
                  <a:pt x="3441940" y="483079"/>
                </a:lnTo>
                <a:lnTo>
                  <a:pt x="3597216" y="500332"/>
                </a:lnTo>
                <a:cubicBezTo>
                  <a:pt x="3600091" y="971909"/>
                  <a:pt x="3602967" y="1443487"/>
                  <a:pt x="3605842" y="1915064"/>
                </a:cubicBezTo>
                <a:lnTo>
                  <a:pt x="2682816" y="1863306"/>
                </a:lnTo>
                <a:lnTo>
                  <a:pt x="1224951" y="1604513"/>
                </a:lnTo>
                <a:lnTo>
                  <a:pt x="241540" y="1052423"/>
                </a:lnTo>
                <a:lnTo>
                  <a:pt x="0" y="715993"/>
                </a:lnTo>
                <a:lnTo>
                  <a:pt x="276046" y="120770"/>
                </a:lnTo>
                <a:lnTo>
                  <a:pt x="362310" y="0"/>
                </a:lnTo>
                <a:lnTo>
                  <a:pt x="905774" y="112143"/>
                </a:lnTo>
              </a:path>
            </a:pathLst>
          </a:custGeom>
          <a:solidFill>
            <a:schemeClr val="accent3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55" name="Groupe 54"/>
          <p:cNvGrpSpPr/>
          <p:nvPr/>
        </p:nvGrpSpPr>
        <p:grpSpPr>
          <a:xfrm rot="397653">
            <a:off x="2702901" y="2561842"/>
            <a:ext cx="3778402" cy="1520450"/>
            <a:chOff x="2627784" y="2564904"/>
            <a:chExt cx="3888432" cy="1455595"/>
          </a:xfrm>
        </p:grpSpPr>
        <p:sp>
          <p:nvSpPr>
            <p:cNvPr id="51" name="Forme libre 50"/>
            <p:cNvSpPr/>
            <p:nvPr/>
          </p:nvSpPr>
          <p:spPr>
            <a:xfrm>
              <a:off x="4563374" y="2924944"/>
              <a:ext cx="1952842" cy="1095555"/>
            </a:xfrm>
            <a:custGeom>
              <a:avLst/>
              <a:gdLst>
                <a:gd name="connsiteX0" fmla="*/ 258792 w 2053086"/>
                <a:gd name="connsiteY0" fmla="*/ 0 h 1095555"/>
                <a:gd name="connsiteX1" fmla="*/ 258792 w 2053086"/>
                <a:gd name="connsiteY1" fmla="*/ 0 h 1095555"/>
                <a:gd name="connsiteX2" fmla="*/ 1035169 w 2053086"/>
                <a:gd name="connsiteY2" fmla="*/ 94891 h 1095555"/>
                <a:gd name="connsiteX3" fmla="*/ 1880558 w 2053086"/>
                <a:gd name="connsiteY3" fmla="*/ 181155 h 1095555"/>
                <a:gd name="connsiteX4" fmla="*/ 1621766 w 2053086"/>
                <a:gd name="connsiteY4" fmla="*/ 198408 h 1095555"/>
                <a:gd name="connsiteX5" fmla="*/ 2027207 w 2053086"/>
                <a:gd name="connsiteY5" fmla="*/ 293299 h 1095555"/>
                <a:gd name="connsiteX6" fmla="*/ 1630392 w 2053086"/>
                <a:gd name="connsiteY6" fmla="*/ 276046 h 1095555"/>
                <a:gd name="connsiteX7" fmla="*/ 2018581 w 2053086"/>
                <a:gd name="connsiteY7" fmla="*/ 388189 h 1095555"/>
                <a:gd name="connsiteX8" fmla="*/ 1570007 w 2053086"/>
                <a:gd name="connsiteY8" fmla="*/ 388189 h 1095555"/>
                <a:gd name="connsiteX9" fmla="*/ 2053086 w 2053086"/>
                <a:gd name="connsiteY9" fmla="*/ 517585 h 1095555"/>
                <a:gd name="connsiteX10" fmla="*/ 1466490 w 2053086"/>
                <a:gd name="connsiteY10" fmla="*/ 465827 h 1095555"/>
                <a:gd name="connsiteX11" fmla="*/ 1915064 w 2053086"/>
                <a:gd name="connsiteY11" fmla="*/ 595223 h 1095555"/>
                <a:gd name="connsiteX12" fmla="*/ 1613139 w 2053086"/>
                <a:gd name="connsiteY12" fmla="*/ 586597 h 1095555"/>
                <a:gd name="connsiteX13" fmla="*/ 1820173 w 2053086"/>
                <a:gd name="connsiteY13" fmla="*/ 707367 h 1095555"/>
                <a:gd name="connsiteX14" fmla="*/ 1552754 w 2053086"/>
                <a:gd name="connsiteY14" fmla="*/ 629729 h 1095555"/>
                <a:gd name="connsiteX15" fmla="*/ 1880558 w 2053086"/>
                <a:gd name="connsiteY15" fmla="*/ 836763 h 1095555"/>
                <a:gd name="connsiteX16" fmla="*/ 1500996 w 2053086"/>
                <a:gd name="connsiteY16" fmla="*/ 724619 h 1095555"/>
                <a:gd name="connsiteX17" fmla="*/ 1794294 w 2053086"/>
                <a:gd name="connsiteY17" fmla="*/ 862642 h 1095555"/>
                <a:gd name="connsiteX18" fmla="*/ 1509622 w 2053086"/>
                <a:gd name="connsiteY18" fmla="*/ 802257 h 1095555"/>
                <a:gd name="connsiteX19" fmla="*/ 1777041 w 2053086"/>
                <a:gd name="connsiteY19" fmla="*/ 992038 h 1095555"/>
                <a:gd name="connsiteX20" fmla="*/ 1449237 w 2053086"/>
                <a:gd name="connsiteY20" fmla="*/ 871268 h 1095555"/>
                <a:gd name="connsiteX21" fmla="*/ 1725283 w 2053086"/>
                <a:gd name="connsiteY21" fmla="*/ 1095555 h 1095555"/>
                <a:gd name="connsiteX22" fmla="*/ 948905 w 2053086"/>
                <a:gd name="connsiteY22" fmla="*/ 888521 h 1095555"/>
                <a:gd name="connsiteX23" fmla="*/ 69011 w 2053086"/>
                <a:gd name="connsiteY23" fmla="*/ 439948 h 1095555"/>
                <a:gd name="connsiteX24" fmla="*/ 0 w 2053086"/>
                <a:gd name="connsiteY24" fmla="*/ 43133 h 1095555"/>
                <a:gd name="connsiteX25" fmla="*/ 258792 w 2053086"/>
                <a:gd name="connsiteY25" fmla="*/ 0 h 10955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2053086" h="1095555">
                  <a:moveTo>
                    <a:pt x="258792" y="0"/>
                  </a:moveTo>
                  <a:lnTo>
                    <a:pt x="258792" y="0"/>
                  </a:lnTo>
                  <a:lnTo>
                    <a:pt x="1035169" y="94891"/>
                  </a:lnTo>
                  <a:lnTo>
                    <a:pt x="1880558" y="181155"/>
                  </a:lnTo>
                  <a:lnTo>
                    <a:pt x="1621766" y="198408"/>
                  </a:lnTo>
                  <a:lnTo>
                    <a:pt x="2027207" y="293299"/>
                  </a:lnTo>
                  <a:lnTo>
                    <a:pt x="1630392" y="276046"/>
                  </a:lnTo>
                  <a:lnTo>
                    <a:pt x="2018581" y="388189"/>
                  </a:lnTo>
                  <a:lnTo>
                    <a:pt x="1570007" y="388189"/>
                  </a:lnTo>
                  <a:lnTo>
                    <a:pt x="2053086" y="517585"/>
                  </a:lnTo>
                  <a:lnTo>
                    <a:pt x="1466490" y="465827"/>
                  </a:lnTo>
                  <a:lnTo>
                    <a:pt x="1915064" y="595223"/>
                  </a:lnTo>
                  <a:lnTo>
                    <a:pt x="1613139" y="586597"/>
                  </a:lnTo>
                  <a:lnTo>
                    <a:pt x="1820173" y="707367"/>
                  </a:lnTo>
                  <a:lnTo>
                    <a:pt x="1552754" y="629729"/>
                  </a:lnTo>
                  <a:lnTo>
                    <a:pt x="1880558" y="836763"/>
                  </a:lnTo>
                  <a:lnTo>
                    <a:pt x="1500996" y="724619"/>
                  </a:lnTo>
                  <a:lnTo>
                    <a:pt x="1794294" y="862642"/>
                  </a:lnTo>
                  <a:lnTo>
                    <a:pt x="1509622" y="802257"/>
                  </a:lnTo>
                  <a:lnTo>
                    <a:pt x="1777041" y="992038"/>
                  </a:lnTo>
                  <a:lnTo>
                    <a:pt x="1449237" y="871268"/>
                  </a:lnTo>
                  <a:lnTo>
                    <a:pt x="1725283" y="1095555"/>
                  </a:lnTo>
                  <a:lnTo>
                    <a:pt x="948905" y="888521"/>
                  </a:lnTo>
                  <a:lnTo>
                    <a:pt x="69011" y="439948"/>
                  </a:lnTo>
                  <a:lnTo>
                    <a:pt x="0" y="43133"/>
                  </a:lnTo>
                  <a:lnTo>
                    <a:pt x="258792" y="0"/>
                  </a:lnTo>
                  <a:close/>
                </a:path>
              </a:pathLst>
            </a:custGeom>
            <a:solidFill>
              <a:srgbClr val="92D05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0" name="Forme libre 49"/>
            <p:cNvSpPr/>
            <p:nvPr/>
          </p:nvSpPr>
          <p:spPr>
            <a:xfrm>
              <a:off x="2627784" y="2564904"/>
              <a:ext cx="2520280" cy="1186962"/>
            </a:xfrm>
            <a:custGeom>
              <a:avLst/>
              <a:gdLst>
                <a:gd name="connsiteX0" fmla="*/ 96715 w 2620108"/>
                <a:gd name="connsiteY0" fmla="*/ 0 h 1186962"/>
                <a:gd name="connsiteX1" fmla="*/ 817685 w 2620108"/>
                <a:gd name="connsiteY1" fmla="*/ 131885 h 1186962"/>
                <a:gd name="connsiteX2" fmla="*/ 1415562 w 2620108"/>
                <a:gd name="connsiteY2" fmla="*/ 237393 h 1186962"/>
                <a:gd name="connsiteX3" fmla="*/ 2022231 w 2620108"/>
                <a:gd name="connsiteY3" fmla="*/ 325316 h 1186962"/>
                <a:gd name="connsiteX4" fmla="*/ 2620108 w 2620108"/>
                <a:gd name="connsiteY4" fmla="*/ 404447 h 1186962"/>
                <a:gd name="connsiteX5" fmla="*/ 2294792 w 2620108"/>
                <a:gd name="connsiteY5" fmla="*/ 395654 h 1186962"/>
                <a:gd name="connsiteX6" fmla="*/ 2620108 w 2620108"/>
                <a:gd name="connsiteY6" fmla="*/ 492370 h 1186962"/>
                <a:gd name="connsiteX7" fmla="*/ 2268415 w 2620108"/>
                <a:gd name="connsiteY7" fmla="*/ 474785 h 1186962"/>
                <a:gd name="connsiteX8" fmla="*/ 2584939 w 2620108"/>
                <a:gd name="connsiteY8" fmla="*/ 545123 h 1186962"/>
                <a:gd name="connsiteX9" fmla="*/ 2259623 w 2620108"/>
                <a:gd name="connsiteY9" fmla="*/ 518747 h 1186962"/>
                <a:gd name="connsiteX10" fmla="*/ 2584939 w 2620108"/>
                <a:gd name="connsiteY10" fmla="*/ 633047 h 1186962"/>
                <a:gd name="connsiteX11" fmla="*/ 2250831 w 2620108"/>
                <a:gd name="connsiteY11" fmla="*/ 606670 h 1186962"/>
                <a:gd name="connsiteX12" fmla="*/ 2540977 w 2620108"/>
                <a:gd name="connsiteY12" fmla="*/ 720970 h 1186962"/>
                <a:gd name="connsiteX13" fmla="*/ 2206869 w 2620108"/>
                <a:gd name="connsiteY13" fmla="*/ 659423 h 1186962"/>
                <a:gd name="connsiteX14" fmla="*/ 2523392 w 2620108"/>
                <a:gd name="connsiteY14" fmla="*/ 782516 h 1186962"/>
                <a:gd name="connsiteX15" fmla="*/ 2250831 w 2620108"/>
                <a:gd name="connsiteY15" fmla="*/ 720970 h 1186962"/>
                <a:gd name="connsiteX16" fmla="*/ 2567354 w 2620108"/>
                <a:gd name="connsiteY16" fmla="*/ 923193 h 1186962"/>
                <a:gd name="connsiteX17" fmla="*/ 2286000 w 2620108"/>
                <a:gd name="connsiteY17" fmla="*/ 835270 h 1186962"/>
                <a:gd name="connsiteX18" fmla="*/ 2549769 w 2620108"/>
                <a:gd name="connsiteY18" fmla="*/ 958362 h 1186962"/>
                <a:gd name="connsiteX19" fmla="*/ 2215662 w 2620108"/>
                <a:gd name="connsiteY19" fmla="*/ 923193 h 1186962"/>
                <a:gd name="connsiteX20" fmla="*/ 2461846 w 2620108"/>
                <a:gd name="connsiteY20" fmla="*/ 1107831 h 1186962"/>
                <a:gd name="connsiteX21" fmla="*/ 2145323 w 2620108"/>
                <a:gd name="connsiteY21" fmla="*/ 1028700 h 1186962"/>
                <a:gd name="connsiteX22" fmla="*/ 2497015 w 2620108"/>
                <a:gd name="connsiteY22" fmla="*/ 1186962 h 1186962"/>
                <a:gd name="connsiteX23" fmla="*/ 1881554 w 2620108"/>
                <a:gd name="connsiteY23" fmla="*/ 1055077 h 1186962"/>
                <a:gd name="connsiteX24" fmla="*/ 351692 w 2620108"/>
                <a:gd name="connsiteY24" fmla="*/ 457200 h 1186962"/>
                <a:gd name="connsiteX25" fmla="*/ 0 w 2620108"/>
                <a:gd name="connsiteY25" fmla="*/ 193431 h 1186962"/>
                <a:gd name="connsiteX26" fmla="*/ 96715 w 2620108"/>
                <a:gd name="connsiteY26" fmla="*/ 0 h 11869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2620108" h="1186962">
                  <a:moveTo>
                    <a:pt x="96715" y="0"/>
                  </a:moveTo>
                  <a:lnTo>
                    <a:pt x="817685" y="131885"/>
                  </a:lnTo>
                  <a:lnTo>
                    <a:pt x="1415562" y="237393"/>
                  </a:lnTo>
                  <a:lnTo>
                    <a:pt x="2022231" y="325316"/>
                  </a:lnTo>
                  <a:lnTo>
                    <a:pt x="2620108" y="404447"/>
                  </a:lnTo>
                  <a:lnTo>
                    <a:pt x="2294792" y="395654"/>
                  </a:lnTo>
                  <a:lnTo>
                    <a:pt x="2620108" y="492370"/>
                  </a:lnTo>
                  <a:lnTo>
                    <a:pt x="2268415" y="474785"/>
                  </a:lnTo>
                  <a:lnTo>
                    <a:pt x="2584939" y="545123"/>
                  </a:lnTo>
                  <a:lnTo>
                    <a:pt x="2259623" y="518747"/>
                  </a:lnTo>
                  <a:lnTo>
                    <a:pt x="2584939" y="633047"/>
                  </a:lnTo>
                  <a:lnTo>
                    <a:pt x="2250831" y="606670"/>
                  </a:lnTo>
                  <a:lnTo>
                    <a:pt x="2540977" y="720970"/>
                  </a:lnTo>
                  <a:lnTo>
                    <a:pt x="2206869" y="659423"/>
                  </a:lnTo>
                  <a:lnTo>
                    <a:pt x="2523392" y="782516"/>
                  </a:lnTo>
                  <a:lnTo>
                    <a:pt x="2250831" y="720970"/>
                  </a:lnTo>
                  <a:lnTo>
                    <a:pt x="2567354" y="923193"/>
                  </a:lnTo>
                  <a:lnTo>
                    <a:pt x="2286000" y="835270"/>
                  </a:lnTo>
                  <a:lnTo>
                    <a:pt x="2549769" y="958362"/>
                  </a:lnTo>
                  <a:lnTo>
                    <a:pt x="2215662" y="923193"/>
                  </a:lnTo>
                  <a:lnTo>
                    <a:pt x="2461846" y="1107831"/>
                  </a:lnTo>
                  <a:lnTo>
                    <a:pt x="2145323" y="1028700"/>
                  </a:lnTo>
                  <a:lnTo>
                    <a:pt x="2497015" y="1186962"/>
                  </a:lnTo>
                  <a:lnTo>
                    <a:pt x="1881554" y="1055077"/>
                  </a:lnTo>
                  <a:lnTo>
                    <a:pt x="351692" y="457200"/>
                  </a:lnTo>
                  <a:lnTo>
                    <a:pt x="0" y="193431"/>
                  </a:lnTo>
                  <a:lnTo>
                    <a:pt x="96715" y="0"/>
                  </a:lnTo>
                  <a:close/>
                </a:path>
              </a:pathLst>
            </a:custGeom>
            <a:solidFill>
              <a:srgbClr val="00B05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</p:grpSp>
      <p:sp>
        <p:nvSpPr>
          <p:cNvPr id="46" name="Forme libre 45"/>
          <p:cNvSpPr/>
          <p:nvPr/>
        </p:nvSpPr>
        <p:spPr>
          <a:xfrm>
            <a:off x="0" y="1844824"/>
            <a:ext cx="9144000" cy="4032448"/>
          </a:xfrm>
          <a:custGeom>
            <a:avLst/>
            <a:gdLst>
              <a:gd name="connsiteX0" fmla="*/ 0 w 9144000"/>
              <a:gd name="connsiteY0" fmla="*/ 0 h 2976114"/>
              <a:gd name="connsiteX1" fmla="*/ 983411 w 9144000"/>
              <a:gd name="connsiteY1" fmla="*/ 25880 h 2976114"/>
              <a:gd name="connsiteX2" fmla="*/ 2027208 w 9144000"/>
              <a:gd name="connsiteY2" fmla="*/ 129397 h 2976114"/>
              <a:gd name="connsiteX3" fmla="*/ 2838091 w 9144000"/>
              <a:gd name="connsiteY3" fmla="*/ 319178 h 2976114"/>
              <a:gd name="connsiteX4" fmla="*/ 3424687 w 9144000"/>
              <a:gd name="connsiteY4" fmla="*/ 526212 h 2976114"/>
              <a:gd name="connsiteX5" fmla="*/ 4192438 w 9144000"/>
              <a:gd name="connsiteY5" fmla="*/ 879895 h 2976114"/>
              <a:gd name="connsiteX6" fmla="*/ 5210355 w 9144000"/>
              <a:gd name="connsiteY6" fmla="*/ 1328468 h 2976114"/>
              <a:gd name="connsiteX7" fmla="*/ 6193766 w 9144000"/>
              <a:gd name="connsiteY7" fmla="*/ 1725283 h 2976114"/>
              <a:gd name="connsiteX8" fmla="*/ 7686136 w 9144000"/>
              <a:gd name="connsiteY8" fmla="*/ 2191110 h 2976114"/>
              <a:gd name="connsiteX9" fmla="*/ 8764438 w 9144000"/>
              <a:gd name="connsiteY9" fmla="*/ 2380891 h 2976114"/>
              <a:gd name="connsiteX10" fmla="*/ 9144000 w 9144000"/>
              <a:gd name="connsiteY10" fmla="*/ 2449902 h 2976114"/>
              <a:gd name="connsiteX11" fmla="*/ 9135374 w 9144000"/>
              <a:gd name="connsiteY11" fmla="*/ 2967487 h 2976114"/>
              <a:gd name="connsiteX12" fmla="*/ 17253 w 9144000"/>
              <a:gd name="connsiteY12" fmla="*/ 2976114 h 2976114"/>
              <a:gd name="connsiteX13" fmla="*/ 0 w 9144000"/>
              <a:gd name="connsiteY13" fmla="*/ 0 h 29761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9144000" h="2976114">
                <a:moveTo>
                  <a:pt x="0" y="0"/>
                </a:moveTo>
                <a:lnTo>
                  <a:pt x="983411" y="25880"/>
                </a:lnTo>
                <a:lnTo>
                  <a:pt x="2027208" y="129397"/>
                </a:lnTo>
                <a:lnTo>
                  <a:pt x="2838091" y="319178"/>
                </a:lnTo>
                <a:lnTo>
                  <a:pt x="3424687" y="526212"/>
                </a:lnTo>
                <a:lnTo>
                  <a:pt x="4192438" y="879895"/>
                </a:lnTo>
                <a:lnTo>
                  <a:pt x="5210355" y="1328468"/>
                </a:lnTo>
                <a:lnTo>
                  <a:pt x="6193766" y="1725283"/>
                </a:lnTo>
                <a:lnTo>
                  <a:pt x="7686136" y="2191110"/>
                </a:lnTo>
                <a:lnTo>
                  <a:pt x="8764438" y="2380891"/>
                </a:lnTo>
                <a:lnTo>
                  <a:pt x="9144000" y="2449902"/>
                </a:lnTo>
                <a:lnTo>
                  <a:pt x="9135374" y="2967487"/>
                </a:lnTo>
                <a:lnTo>
                  <a:pt x="17253" y="2976114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60000"/>
              <a:lumOff val="4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Flèche droite 7"/>
          <p:cNvSpPr/>
          <p:nvPr/>
        </p:nvSpPr>
        <p:spPr>
          <a:xfrm>
            <a:off x="1115616" y="1412776"/>
            <a:ext cx="576064" cy="360040"/>
          </a:xfrm>
          <a:prstGeom prst="rightArrow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ZoneTexte 8"/>
          <p:cNvSpPr txBox="1"/>
          <p:nvPr/>
        </p:nvSpPr>
        <p:spPr>
          <a:xfrm>
            <a:off x="611560" y="1124744"/>
            <a:ext cx="15502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 smtClean="0"/>
              <a:t>Apports terrigènes</a:t>
            </a:r>
            <a:endParaRPr lang="fr-FR" sz="1400" dirty="0"/>
          </a:p>
        </p:txBody>
      </p:sp>
      <p:sp>
        <p:nvSpPr>
          <p:cNvPr id="6" name="Rectangle 5"/>
          <p:cNvSpPr/>
          <p:nvPr/>
        </p:nvSpPr>
        <p:spPr>
          <a:xfrm>
            <a:off x="0" y="1052736"/>
            <a:ext cx="9144000" cy="482453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Rectangle 26"/>
          <p:cNvSpPr/>
          <p:nvPr/>
        </p:nvSpPr>
        <p:spPr>
          <a:xfrm>
            <a:off x="0" y="5157192"/>
            <a:ext cx="9144000" cy="72008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Rectangle 27"/>
          <p:cNvSpPr/>
          <p:nvPr/>
        </p:nvSpPr>
        <p:spPr>
          <a:xfrm>
            <a:off x="251520" y="5373216"/>
            <a:ext cx="576064" cy="288032"/>
          </a:xfrm>
          <a:prstGeom prst="rect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Rectangle 28"/>
          <p:cNvSpPr/>
          <p:nvPr/>
        </p:nvSpPr>
        <p:spPr>
          <a:xfrm>
            <a:off x="3131840" y="5373216"/>
            <a:ext cx="576064" cy="288032"/>
          </a:xfrm>
          <a:prstGeom prst="rect">
            <a:avLst/>
          </a:prstGeom>
          <a:solidFill>
            <a:srgbClr val="92D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Rectangle 29"/>
          <p:cNvSpPr/>
          <p:nvPr/>
        </p:nvSpPr>
        <p:spPr>
          <a:xfrm>
            <a:off x="6012160" y="5373216"/>
            <a:ext cx="576064" cy="288032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ZoneTexte 30"/>
          <p:cNvSpPr txBox="1"/>
          <p:nvPr/>
        </p:nvSpPr>
        <p:spPr>
          <a:xfrm>
            <a:off x="827584" y="5373216"/>
            <a:ext cx="684155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 smtClean="0"/>
              <a:t>Détritique grossier                                       Détritique fin                                                Carbonates</a:t>
            </a:r>
            <a:endParaRPr lang="fr-FR" sz="1400" dirty="0"/>
          </a:p>
        </p:txBody>
      </p:sp>
      <p:sp>
        <p:nvSpPr>
          <p:cNvPr id="49" name="ZoneTexte 48"/>
          <p:cNvSpPr txBox="1"/>
          <p:nvPr/>
        </p:nvSpPr>
        <p:spPr>
          <a:xfrm>
            <a:off x="395536" y="2060848"/>
            <a:ext cx="590465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dirty="0" smtClean="0"/>
              <a:t>Continent                                                                                                                 Océan</a:t>
            </a:r>
            <a:endParaRPr lang="fr-FR" sz="1400" dirty="0"/>
          </a:p>
        </p:txBody>
      </p:sp>
      <p:sp>
        <p:nvSpPr>
          <p:cNvPr id="61" name="Rectangle 60"/>
          <p:cNvSpPr/>
          <p:nvPr/>
        </p:nvSpPr>
        <p:spPr>
          <a:xfrm>
            <a:off x="8172400" y="1772816"/>
            <a:ext cx="576064" cy="288032"/>
          </a:xfrm>
          <a:prstGeom prst="rect">
            <a:avLst/>
          </a:prstGeom>
          <a:solidFill>
            <a:srgbClr val="92D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Rectangle 61"/>
          <p:cNvSpPr/>
          <p:nvPr/>
        </p:nvSpPr>
        <p:spPr>
          <a:xfrm>
            <a:off x="8172400" y="1484784"/>
            <a:ext cx="576064" cy="288032"/>
          </a:xfrm>
          <a:prstGeom prst="rect">
            <a:avLst/>
          </a:prstGeom>
          <a:solidFill>
            <a:srgbClr val="00B050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Rectangle 62"/>
          <p:cNvSpPr/>
          <p:nvPr/>
        </p:nvSpPr>
        <p:spPr>
          <a:xfrm>
            <a:off x="8172400" y="1484784"/>
            <a:ext cx="576064" cy="864096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64" name="Connecteur droit avec flèche 63"/>
          <p:cNvCxnSpPr/>
          <p:nvPr/>
        </p:nvCxnSpPr>
        <p:spPr>
          <a:xfrm flipV="1">
            <a:off x="7380312" y="2348880"/>
            <a:ext cx="720080" cy="432048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ZoneTexte 64"/>
          <p:cNvSpPr txBox="1"/>
          <p:nvPr/>
        </p:nvSpPr>
        <p:spPr>
          <a:xfrm>
            <a:off x="7250276" y="1124744"/>
            <a:ext cx="167218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 smtClean="0">
                <a:solidFill>
                  <a:srgbClr val="FF0000"/>
                </a:solidFill>
              </a:rPr>
              <a:t>Séquence </a:t>
            </a:r>
            <a:r>
              <a:rPr lang="fr-FR" sz="1400" dirty="0" smtClean="0">
                <a:solidFill>
                  <a:srgbClr val="FF0000"/>
                </a:solidFill>
              </a:rPr>
              <a:t>régressive</a:t>
            </a:r>
            <a:endParaRPr lang="fr-FR" sz="1400" dirty="0">
              <a:solidFill>
                <a:srgbClr val="FF0000"/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>
            <a:off x="7236296" y="2780928"/>
            <a:ext cx="72008" cy="136815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11</Words>
  <Application>Microsoft Office PowerPoint</Application>
  <PresentationFormat>Affichage à l'écran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Utilisateur Windows</dc:creator>
  <cp:lastModifiedBy>Utilisateur Windows</cp:lastModifiedBy>
  <cp:revision>19</cp:revision>
  <dcterms:created xsi:type="dcterms:W3CDTF">2020-07-12T16:03:33Z</dcterms:created>
  <dcterms:modified xsi:type="dcterms:W3CDTF">2020-07-12T17:39:55Z</dcterms:modified>
</cp:coreProperties>
</file>

<file path=docProps/thumbnail.jpeg>
</file>