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C5FB-B8BB-4F1A-9B49-441572721507}" type="datetimeFigureOut">
              <a:rPr lang="fr-FR" smtClean="0"/>
              <a:pPr/>
              <a:t>11/02/2013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AB7D-4B6F-47EE-8D60-D10930C455D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C5FB-B8BB-4F1A-9B49-441572721507}" type="datetimeFigureOut">
              <a:rPr lang="fr-FR" smtClean="0"/>
              <a:pPr/>
              <a:t>11/02/2013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AB7D-4B6F-47EE-8D60-D10930C455D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C5FB-B8BB-4F1A-9B49-441572721507}" type="datetimeFigureOut">
              <a:rPr lang="fr-FR" smtClean="0"/>
              <a:pPr/>
              <a:t>11/02/2013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AB7D-4B6F-47EE-8D60-D10930C455D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C5FB-B8BB-4F1A-9B49-441572721507}" type="datetimeFigureOut">
              <a:rPr lang="fr-FR" smtClean="0"/>
              <a:pPr/>
              <a:t>11/02/2013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AB7D-4B6F-47EE-8D60-D10930C455D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C5FB-B8BB-4F1A-9B49-441572721507}" type="datetimeFigureOut">
              <a:rPr lang="fr-FR" smtClean="0"/>
              <a:pPr/>
              <a:t>11/02/2013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AB7D-4B6F-47EE-8D60-D10930C455D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C5FB-B8BB-4F1A-9B49-441572721507}" type="datetimeFigureOut">
              <a:rPr lang="fr-FR" smtClean="0"/>
              <a:pPr/>
              <a:t>11/02/2013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AB7D-4B6F-47EE-8D60-D10930C455D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C5FB-B8BB-4F1A-9B49-441572721507}" type="datetimeFigureOut">
              <a:rPr lang="fr-FR" smtClean="0"/>
              <a:pPr/>
              <a:t>11/02/2013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AB7D-4B6F-47EE-8D60-D10930C455D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C5FB-B8BB-4F1A-9B49-441572721507}" type="datetimeFigureOut">
              <a:rPr lang="fr-FR" smtClean="0"/>
              <a:pPr/>
              <a:t>11/02/2013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AB7D-4B6F-47EE-8D60-D10930C455D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C5FB-B8BB-4F1A-9B49-441572721507}" type="datetimeFigureOut">
              <a:rPr lang="fr-FR" smtClean="0"/>
              <a:pPr/>
              <a:t>11/02/2013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AB7D-4B6F-47EE-8D60-D10930C455D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C5FB-B8BB-4F1A-9B49-441572721507}" type="datetimeFigureOut">
              <a:rPr lang="fr-FR" smtClean="0"/>
              <a:pPr/>
              <a:t>11/02/2013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AB7D-4B6F-47EE-8D60-D10930C455D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C5FB-B8BB-4F1A-9B49-441572721507}" type="datetimeFigureOut">
              <a:rPr lang="fr-FR" smtClean="0"/>
              <a:pPr/>
              <a:t>11/02/2013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AB7D-4B6F-47EE-8D60-D10930C455D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6C5FB-B8BB-4F1A-9B49-441572721507}" type="datetimeFigureOut">
              <a:rPr lang="fr-FR" smtClean="0"/>
              <a:pPr/>
              <a:t>11/02/2013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AAB7D-4B6F-47EE-8D60-D10930C455D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ZoneTexte 40"/>
          <p:cNvSpPr txBox="1"/>
          <p:nvPr/>
        </p:nvSpPr>
        <p:spPr>
          <a:xfrm>
            <a:off x="179512" y="116632"/>
            <a:ext cx="3055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Stations GPS du réseau RENAG</a:t>
            </a:r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548680"/>
            <a:ext cx="4925912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764704"/>
            <a:ext cx="4280727" cy="549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ZoneTexte 40"/>
          <p:cNvSpPr txBox="1"/>
          <p:nvPr/>
        </p:nvSpPr>
        <p:spPr>
          <a:xfrm>
            <a:off x="179512" y="116632"/>
            <a:ext cx="3055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Stations GPS du réseau RENAG</a:t>
            </a:r>
            <a:endParaRPr lang="fr-FR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268760"/>
            <a:ext cx="3897973" cy="3857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24744"/>
            <a:ext cx="4403775" cy="4193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e 72"/>
          <p:cNvGrpSpPr/>
          <p:nvPr/>
        </p:nvGrpSpPr>
        <p:grpSpPr>
          <a:xfrm>
            <a:off x="1246910" y="853111"/>
            <a:ext cx="6428509" cy="5444549"/>
            <a:chOff x="2688037" y="1237673"/>
            <a:chExt cx="5560036" cy="4709006"/>
          </a:xfrm>
        </p:grpSpPr>
        <p:grpSp>
          <p:nvGrpSpPr>
            <p:cNvPr id="3" name="Groupe 5"/>
            <p:cNvGrpSpPr/>
            <p:nvPr/>
          </p:nvGrpSpPr>
          <p:grpSpPr>
            <a:xfrm>
              <a:off x="4985576" y="3802038"/>
              <a:ext cx="1036820" cy="456094"/>
              <a:chOff x="649152" y="1785419"/>
              <a:chExt cx="530135" cy="233205"/>
            </a:xfrm>
          </p:grpSpPr>
          <p:grpSp>
            <p:nvGrpSpPr>
              <p:cNvPr id="4" name="Groupe 36"/>
              <p:cNvGrpSpPr/>
              <p:nvPr/>
            </p:nvGrpSpPr>
            <p:grpSpPr>
              <a:xfrm>
                <a:off x="649152" y="1857375"/>
                <a:ext cx="142875" cy="127079"/>
                <a:chOff x="703363" y="1857375"/>
                <a:chExt cx="142875" cy="133350"/>
              </a:xfrm>
            </p:grpSpPr>
            <p:cxnSp>
              <p:nvCxnSpPr>
                <p:cNvPr id="39" name="Connecteur droit 38"/>
                <p:cNvCxnSpPr/>
                <p:nvPr/>
              </p:nvCxnSpPr>
              <p:spPr>
                <a:xfrm>
                  <a:off x="779563" y="1857375"/>
                  <a:ext cx="0" cy="1333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necteur droit 39"/>
                <p:cNvCxnSpPr/>
                <p:nvPr/>
              </p:nvCxnSpPr>
              <p:spPr>
                <a:xfrm>
                  <a:off x="703363" y="1924050"/>
                  <a:ext cx="14287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" name="ZoneTexte 25"/>
              <p:cNvSpPr txBox="1"/>
              <p:nvPr/>
            </p:nvSpPr>
            <p:spPr>
              <a:xfrm>
                <a:off x="681715" y="1785419"/>
                <a:ext cx="497572" cy="233205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900" dirty="0"/>
                  <a:t>MODA</a:t>
                </a:r>
              </a:p>
            </p:txBody>
          </p:sp>
        </p:grpSp>
        <p:grpSp>
          <p:nvGrpSpPr>
            <p:cNvPr id="6" name="Groupe 6"/>
            <p:cNvGrpSpPr/>
            <p:nvPr/>
          </p:nvGrpSpPr>
          <p:grpSpPr>
            <a:xfrm>
              <a:off x="5961476" y="3976818"/>
              <a:ext cx="912372" cy="456094"/>
              <a:chOff x="1185395" y="2075812"/>
              <a:chExt cx="466504" cy="233205"/>
            </a:xfrm>
          </p:grpSpPr>
          <p:grpSp>
            <p:nvGrpSpPr>
              <p:cNvPr id="7" name="Groupe 32"/>
              <p:cNvGrpSpPr/>
              <p:nvPr/>
            </p:nvGrpSpPr>
            <p:grpSpPr>
              <a:xfrm>
                <a:off x="1185395" y="2162175"/>
                <a:ext cx="142875" cy="127079"/>
                <a:chOff x="1284388" y="2162175"/>
                <a:chExt cx="142875" cy="133350"/>
              </a:xfrm>
            </p:grpSpPr>
            <p:cxnSp>
              <p:nvCxnSpPr>
                <p:cNvPr id="35" name="Connecteur droit 34"/>
                <p:cNvCxnSpPr/>
                <p:nvPr/>
              </p:nvCxnSpPr>
              <p:spPr>
                <a:xfrm>
                  <a:off x="1360588" y="2162175"/>
                  <a:ext cx="0" cy="1333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cteur droit 35"/>
                <p:cNvCxnSpPr/>
                <p:nvPr/>
              </p:nvCxnSpPr>
              <p:spPr>
                <a:xfrm>
                  <a:off x="1284388" y="2228850"/>
                  <a:ext cx="14287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" name="ZoneTexte 28"/>
              <p:cNvSpPr txBox="1"/>
              <p:nvPr/>
            </p:nvSpPr>
            <p:spPr>
              <a:xfrm>
                <a:off x="1242813" y="2075812"/>
                <a:ext cx="409086" cy="233205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900" dirty="0"/>
                  <a:t>TORI</a:t>
                </a:r>
              </a:p>
            </p:txBody>
          </p:sp>
        </p:grpSp>
        <p:grpSp>
          <p:nvGrpSpPr>
            <p:cNvPr id="8" name="Groupe 7"/>
            <p:cNvGrpSpPr/>
            <p:nvPr/>
          </p:nvGrpSpPr>
          <p:grpSpPr>
            <a:xfrm>
              <a:off x="3833092" y="3797105"/>
              <a:ext cx="795062" cy="456095"/>
              <a:chOff x="21123" y="1814552"/>
              <a:chExt cx="406522" cy="233205"/>
            </a:xfrm>
          </p:grpSpPr>
          <p:grpSp>
            <p:nvGrpSpPr>
              <p:cNvPr id="9" name="Groupe 28"/>
              <p:cNvGrpSpPr/>
              <p:nvPr/>
            </p:nvGrpSpPr>
            <p:grpSpPr>
              <a:xfrm>
                <a:off x="112909" y="1847850"/>
                <a:ext cx="142875" cy="127079"/>
                <a:chOff x="122338" y="1847850"/>
                <a:chExt cx="142875" cy="133350"/>
              </a:xfrm>
            </p:grpSpPr>
            <p:cxnSp>
              <p:nvCxnSpPr>
                <p:cNvPr id="31" name="Connecteur droit 30"/>
                <p:cNvCxnSpPr/>
                <p:nvPr/>
              </p:nvCxnSpPr>
              <p:spPr>
                <a:xfrm>
                  <a:off x="198538" y="1847850"/>
                  <a:ext cx="0" cy="1333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cteur droit 31"/>
                <p:cNvCxnSpPr/>
                <p:nvPr/>
              </p:nvCxnSpPr>
              <p:spPr>
                <a:xfrm>
                  <a:off x="122338" y="1914525"/>
                  <a:ext cx="14287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ZoneTexte 31"/>
              <p:cNvSpPr txBox="1"/>
              <p:nvPr/>
            </p:nvSpPr>
            <p:spPr>
              <a:xfrm>
                <a:off x="21123" y="1814552"/>
                <a:ext cx="406522" cy="233205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no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900" dirty="0"/>
                  <a:t>STEY</a:t>
                </a:r>
              </a:p>
            </p:txBody>
          </p:sp>
        </p:grpSp>
        <p:grpSp>
          <p:nvGrpSpPr>
            <p:cNvPr id="10" name="Groupe 8"/>
            <p:cNvGrpSpPr/>
            <p:nvPr/>
          </p:nvGrpSpPr>
          <p:grpSpPr>
            <a:xfrm>
              <a:off x="5194844" y="4653304"/>
              <a:ext cx="894169" cy="623753"/>
              <a:chOff x="754642" y="2305050"/>
              <a:chExt cx="457196" cy="318930"/>
            </a:xfrm>
          </p:grpSpPr>
          <p:grpSp>
            <p:nvGrpSpPr>
              <p:cNvPr id="11" name="Groupe 24"/>
              <p:cNvGrpSpPr/>
              <p:nvPr/>
            </p:nvGrpSpPr>
            <p:grpSpPr>
              <a:xfrm>
                <a:off x="754642" y="2305050"/>
                <a:ext cx="142875" cy="127079"/>
                <a:chOff x="817663" y="2305050"/>
                <a:chExt cx="142875" cy="133350"/>
              </a:xfrm>
            </p:grpSpPr>
            <p:cxnSp>
              <p:nvCxnSpPr>
                <p:cNvPr id="27" name="Connecteur droit 26"/>
                <p:cNvCxnSpPr/>
                <p:nvPr/>
              </p:nvCxnSpPr>
              <p:spPr>
                <a:xfrm>
                  <a:off x="893863" y="2305050"/>
                  <a:ext cx="0" cy="1333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Connecteur droit 27"/>
                <p:cNvCxnSpPr/>
                <p:nvPr/>
              </p:nvCxnSpPr>
              <p:spPr>
                <a:xfrm>
                  <a:off x="817663" y="2371725"/>
                  <a:ext cx="14287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ZoneTexte 36"/>
              <p:cNvSpPr txBox="1"/>
              <p:nvPr/>
            </p:nvSpPr>
            <p:spPr>
              <a:xfrm>
                <a:off x="771525" y="2390775"/>
                <a:ext cx="440313" cy="233205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900"/>
                  <a:t>SVRN</a:t>
                </a:r>
              </a:p>
            </p:txBody>
          </p:sp>
        </p:grpSp>
        <p:grpSp>
          <p:nvGrpSpPr>
            <p:cNvPr id="12" name="Groupe 9"/>
            <p:cNvGrpSpPr/>
            <p:nvPr/>
          </p:nvGrpSpPr>
          <p:grpSpPr>
            <a:xfrm>
              <a:off x="4054763" y="3261754"/>
              <a:ext cx="785907" cy="456095"/>
              <a:chOff x="152986" y="1432994"/>
              <a:chExt cx="401841" cy="233205"/>
            </a:xfrm>
          </p:grpSpPr>
          <p:sp>
            <p:nvSpPr>
              <p:cNvPr id="21" name="ZoneTexte 30"/>
              <p:cNvSpPr txBox="1"/>
              <p:nvPr/>
            </p:nvSpPr>
            <p:spPr>
              <a:xfrm>
                <a:off x="152986" y="1432994"/>
                <a:ext cx="401841" cy="233205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900" dirty="0"/>
                  <a:t>FCLZ</a:t>
                </a:r>
              </a:p>
            </p:txBody>
          </p:sp>
          <p:grpSp>
            <p:nvGrpSpPr>
              <p:cNvPr id="14" name="Groupe 21"/>
              <p:cNvGrpSpPr/>
              <p:nvPr/>
            </p:nvGrpSpPr>
            <p:grpSpPr>
              <a:xfrm>
                <a:off x="244772" y="1476375"/>
                <a:ext cx="142875" cy="127079"/>
                <a:chOff x="265213" y="1476375"/>
                <a:chExt cx="142875" cy="133350"/>
              </a:xfrm>
            </p:grpSpPr>
            <p:cxnSp>
              <p:nvCxnSpPr>
                <p:cNvPr id="23" name="Connecteur droit 22"/>
                <p:cNvCxnSpPr/>
                <p:nvPr/>
              </p:nvCxnSpPr>
              <p:spPr>
                <a:xfrm>
                  <a:off x="341413" y="1476375"/>
                  <a:ext cx="0" cy="1333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Connecteur droit 23"/>
                <p:cNvCxnSpPr/>
                <p:nvPr/>
              </p:nvCxnSpPr>
              <p:spPr>
                <a:xfrm>
                  <a:off x="265213" y="1543050"/>
                  <a:ext cx="14287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" name="Groupe 10"/>
            <p:cNvGrpSpPr/>
            <p:nvPr/>
          </p:nvGrpSpPr>
          <p:grpSpPr>
            <a:xfrm>
              <a:off x="4989773" y="4281383"/>
              <a:ext cx="532395" cy="321499"/>
              <a:chOff x="227190" y="2362994"/>
              <a:chExt cx="272218" cy="164385"/>
            </a:xfrm>
          </p:grpSpPr>
          <p:grpSp>
            <p:nvGrpSpPr>
              <p:cNvPr id="22" name="Groupe 16"/>
              <p:cNvGrpSpPr/>
              <p:nvPr/>
            </p:nvGrpSpPr>
            <p:grpSpPr>
              <a:xfrm>
                <a:off x="227190" y="2400300"/>
                <a:ext cx="142875" cy="127079"/>
                <a:chOff x="246163" y="2400300"/>
                <a:chExt cx="142875" cy="133350"/>
              </a:xfrm>
            </p:grpSpPr>
            <p:cxnSp>
              <p:nvCxnSpPr>
                <p:cNvPr id="19" name="Connecteur droit 18"/>
                <p:cNvCxnSpPr/>
                <p:nvPr/>
              </p:nvCxnSpPr>
              <p:spPr>
                <a:xfrm>
                  <a:off x="322363" y="2400300"/>
                  <a:ext cx="0" cy="1333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eur droit 19"/>
                <p:cNvCxnSpPr/>
                <p:nvPr/>
              </p:nvCxnSpPr>
              <p:spPr>
                <a:xfrm>
                  <a:off x="246163" y="2466975"/>
                  <a:ext cx="14287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ZoneTexte 41"/>
              <p:cNvSpPr txBox="1"/>
              <p:nvPr/>
            </p:nvSpPr>
            <p:spPr>
              <a:xfrm>
                <a:off x="276305" y="2362994"/>
                <a:ext cx="223103" cy="118026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900" dirty="0" smtClean="0"/>
                  <a:t>JANU</a:t>
                </a:r>
                <a:endParaRPr lang="fr-FR" sz="900" dirty="0"/>
              </a:p>
            </p:txBody>
          </p:sp>
        </p:grpSp>
        <p:grpSp>
          <p:nvGrpSpPr>
            <p:cNvPr id="25" name="Groupe 11"/>
            <p:cNvGrpSpPr/>
            <p:nvPr/>
          </p:nvGrpSpPr>
          <p:grpSpPr>
            <a:xfrm>
              <a:off x="2688037" y="2948252"/>
              <a:ext cx="800077" cy="456095"/>
              <a:chOff x="0" y="655790"/>
              <a:chExt cx="409086" cy="233205"/>
            </a:xfrm>
          </p:grpSpPr>
          <p:sp>
            <p:nvSpPr>
              <p:cNvPr id="13" name="ZoneTexte 44"/>
              <p:cNvSpPr txBox="1"/>
              <p:nvPr/>
            </p:nvSpPr>
            <p:spPr>
              <a:xfrm>
                <a:off x="0" y="655790"/>
                <a:ext cx="409086" cy="233205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no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900" dirty="0" smtClean="0"/>
                  <a:t>SJDV</a:t>
                </a:r>
                <a:endParaRPr lang="fr-FR" sz="900" dirty="0"/>
              </a:p>
            </p:txBody>
          </p:sp>
          <p:grpSp>
            <p:nvGrpSpPr>
              <p:cNvPr id="29" name="Groupe 13"/>
              <p:cNvGrpSpPr/>
              <p:nvPr/>
            </p:nvGrpSpPr>
            <p:grpSpPr>
              <a:xfrm>
                <a:off x="121700" y="695325"/>
                <a:ext cx="142875" cy="127079"/>
                <a:chOff x="131863" y="695325"/>
                <a:chExt cx="142875" cy="133350"/>
              </a:xfrm>
            </p:grpSpPr>
            <p:cxnSp>
              <p:nvCxnSpPr>
                <p:cNvPr id="15" name="Connecteur droit 14"/>
                <p:cNvCxnSpPr/>
                <p:nvPr/>
              </p:nvCxnSpPr>
              <p:spPr>
                <a:xfrm>
                  <a:off x="208063" y="695325"/>
                  <a:ext cx="0" cy="1333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Connecteur droit 15"/>
                <p:cNvCxnSpPr/>
                <p:nvPr/>
              </p:nvCxnSpPr>
              <p:spPr>
                <a:xfrm>
                  <a:off x="131863" y="762000"/>
                  <a:ext cx="14287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9" name="Groupe 5"/>
            <p:cNvGrpSpPr/>
            <p:nvPr/>
          </p:nvGrpSpPr>
          <p:grpSpPr>
            <a:xfrm>
              <a:off x="4602764" y="3612477"/>
              <a:ext cx="421911" cy="453919"/>
              <a:chOff x="634491" y="1752361"/>
              <a:chExt cx="215727" cy="232093"/>
            </a:xfrm>
          </p:grpSpPr>
          <p:grpSp>
            <p:nvGrpSpPr>
              <p:cNvPr id="50" name="Groupe 36"/>
              <p:cNvGrpSpPr/>
              <p:nvPr/>
            </p:nvGrpSpPr>
            <p:grpSpPr>
              <a:xfrm>
                <a:off x="649152" y="1857375"/>
                <a:ext cx="142875" cy="127079"/>
                <a:chOff x="703363" y="1857375"/>
                <a:chExt cx="142875" cy="133350"/>
              </a:xfrm>
            </p:grpSpPr>
            <p:cxnSp>
              <p:nvCxnSpPr>
                <p:cNvPr id="52" name="Connecteur droit 51"/>
                <p:cNvCxnSpPr/>
                <p:nvPr/>
              </p:nvCxnSpPr>
              <p:spPr>
                <a:xfrm>
                  <a:off x="779563" y="1857375"/>
                  <a:ext cx="0" cy="1333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Connecteur droit 52"/>
                <p:cNvCxnSpPr/>
                <p:nvPr/>
              </p:nvCxnSpPr>
              <p:spPr>
                <a:xfrm>
                  <a:off x="703363" y="1924050"/>
                  <a:ext cx="14287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" name="ZoneTexte 25"/>
              <p:cNvSpPr txBox="1"/>
              <p:nvPr/>
            </p:nvSpPr>
            <p:spPr>
              <a:xfrm>
                <a:off x="634491" y="1752361"/>
                <a:ext cx="215727" cy="118026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900" dirty="0" smtClean="0"/>
                  <a:t>CHTL</a:t>
                </a:r>
                <a:endParaRPr lang="fr-FR" sz="900" dirty="0"/>
              </a:p>
            </p:txBody>
          </p:sp>
        </p:grpSp>
        <p:grpSp>
          <p:nvGrpSpPr>
            <p:cNvPr id="54" name="Groupe 5"/>
            <p:cNvGrpSpPr/>
            <p:nvPr/>
          </p:nvGrpSpPr>
          <p:grpSpPr>
            <a:xfrm>
              <a:off x="3418272" y="3996646"/>
              <a:ext cx="511305" cy="333843"/>
              <a:chOff x="530592" y="1813757"/>
              <a:chExt cx="261435" cy="170697"/>
            </a:xfrm>
          </p:grpSpPr>
          <p:grpSp>
            <p:nvGrpSpPr>
              <p:cNvPr id="55" name="Groupe 36"/>
              <p:cNvGrpSpPr/>
              <p:nvPr/>
            </p:nvGrpSpPr>
            <p:grpSpPr>
              <a:xfrm>
                <a:off x="649152" y="1857375"/>
                <a:ext cx="142875" cy="127079"/>
                <a:chOff x="703363" y="1857375"/>
                <a:chExt cx="142875" cy="133350"/>
              </a:xfrm>
            </p:grpSpPr>
            <p:cxnSp>
              <p:nvCxnSpPr>
                <p:cNvPr id="57" name="Connecteur droit 56"/>
                <p:cNvCxnSpPr/>
                <p:nvPr/>
              </p:nvCxnSpPr>
              <p:spPr>
                <a:xfrm>
                  <a:off x="779563" y="1857375"/>
                  <a:ext cx="0" cy="1333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Connecteur droit 57"/>
                <p:cNvCxnSpPr/>
                <p:nvPr/>
              </p:nvCxnSpPr>
              <p:spPr>
                <a:xfrm>
                  <a:off x="703363" y="1924050"/>
                  <a:ext cx="14287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6" name="ZoneTexte 25"/>
              <p:cNvSpPr txBox="1"/>
              <p:nvPr/>
            </p:nvSpPr>
            <p:spPr>
              <a:xfrm>
                <a:off x="530592" y="1813757"/>
                <a:ext cx="208350" cy="118027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900" dirty="0" smtClean="0"/>
                  <a:t>LFAZ</a:t>
                </a:r>
                <a:endParaRPr lang="fr-FR" sz="900" dirty="0"/>
              </a:p>
            </p:txBody>
          </p:sp>
        </p:grpSp>
        <p:grpSp>
          <p:nvGrpSpPr>
            <p:cNvPr id="60" name="Groupe 5"/>
            <p:cNvGrpSpPr/>
            <p:nvPr/>
          </p:nvGrpSpPr>
          <p:grpSpPr>
            <a:xfrm>
              <a:off x="4531250" y="4419070"/>
              <a:ext cx="502070" cy="339491"/>
              <a:chOff x="535314" y="1857375"/>
              <a:chExt cx="256713" cy="173585"/>
            </a:xfrm>
          </p:grpSpPr>
          <p:grpSp>
            <p:nvGrpSpPr>
              <p:cNvPr id="61" name="Groupe 36"/>
              <p:cNvGrpSpPr/>
              <p:nvPr/>
            </p:nvGrpSpPr>
            <p:grpSpPr>
              <a:xfrm>
                <a:off x="649152" y="1857375"/>
                <a:ext cx="142875" cy="127079"/>
                <a:chOff x="703363" y="1857375"/>
                <a:chExt cx="142875" cy="133350"/>
              </a:xfrm>
            </p:grpSpPr>
            <p:cxnSp>
              <p:nvCxnSpPr>
                <p:cNvPr id="63" name="Connecteur droit 62"/>
                <p:cNvCxnSpPr/>
                <p:nvPr/>
              </p:nvCxnSpPr>
              <p:spPr>
                <a:xfrm>
                  <a:off x="779563" y="1857375"/>
                  <a:ext cx="0" cy="1333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Connecteur droit 63"/>
                <p:cNvCxnSpPr/>
                <p:nvPr/>
              </p:nvCxnSpPr>
              <p:spPr>
                <a:xfrm>
                  <a:off x="703363" y="1924050"/>
                  <a:ext cx="14287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" name="ZoneTexte 25"/>
              <p:cNvSpPr txBox="1"/>
              <p:nvPr/>
            </p:nvSpPr>
            <p:spPr>
              <a:xfrm>
                <a:off x="535314" y="1912933"/>
                <a:ext cx="225562" cy="118027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900" dirty="0" smtClean="0"/>
                  <a:t>PUYA</a:t>
                </a:r>
                <a:endParaRPr lang="fr-FR" sz="900" dirty="0"/>
              </a:p>
            </p:txBody>
          </p:sp>
        </p:grpSp>
        <p:grpSp>
          <p:nvGrpSpPr>
            <p:cNvPr id="65" name="Groupe 5"/>
            <p:cNvGrpSpPr/>
            <p:nvPr/>
          </p:nvGrpSpPr>
          <p:grpSpPr>
            <a:xfrm>
              <a:off x="4347484" y="4105044"/>
              <a:ext cx="497661" cy="330247"/>
              <a:chOff x="649152" y="1857375"/>
              <a:chExt cx="254459" cy="168858"/>
            </a:xfrm>
          </p:grpSpPr>
          <p:grpSp>
            <p:nvGrpSpPr>
              <p:cNvPr id="66" name="Groupe 36"/>
              <p:cNvGrpSpPr/>
              <p:nvPr/>
            </p:nvGrpSpPr>
            <p:grpSpPr>
              <a:xfrm>
                <a:off x="649152" y="1857375"/>
                <a:ext cx="142875" cy="127079"/>
                <a:chOff x="703363" y="1857375"/>
                <a:chExt cx="142875" cy="133350"/>
              </a:xfrm>
            </p:grpSpPr>
            <p:cxnSp>
              <p:nvCxnSpPr>
                <p:cNvPr id="68" name="Connecteur droit 67"/>
                <p:cNvCxnSpPr/>
                <p:nvPr/>
              </p:nvCxnSpPr>
              <p:spPr>
                <a:xfrm>
                  <a:off x="779563" y="1857375"/>
                  <a:ext cx="0" cy="1333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Connecteur droit 68"/>
                <p:cNvCxnSpPr/>
                <p:nvPr/>
              </p:nvCxnSpPr>
              <p:spPr>
                <a:xfrm>
                  <a:off x="703363" y="1924050"/>
                  <a:ext cx="14287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7" name="ZoneTexte 25"/>
              <p:cNvSpPr txBox="1"/>
              <p:nvPr/>
            </p:nvSpPr>
            <p:spPr>
              <a:xfrm>
                <a:off x="691163" y="1908207"/>
                <a:ext cx="212448" cy="118026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900" dirty="0" smtClean="0"/>
                  <a:t>ALPE</a:t>
                </a:r>
                <a:endParaRPr lang="fr-FR" sz="900" dirty="0"/>
              </a:p>
            </p:txBody>
          </p:sp>
        </p:grpSp>
        <p:sp>
          <p:nvSpPr>
            <p:cNvPr id="71" name="Forme libre 70"/>
            <p:cNvSpPr/>
            <p:nvPr/>
          </p:nvSpPr>
          <p:spPr>
            <a:xfrm>
              <a:off x="3602182" y="1237673"/>
              <a:ext cx="4645891" cy="4709006"/>
            </a:xfrm>
            <a:custGeom>
              <a:avLst/>
              <a:gdLst>
                <a:gd name="connsiteX0" fmla="*/ 4137891 w 4645891"/>
                <a:gd name="connsiteY0" fmla="*/ 0 h 4709006"/>
                <a:gd name="connsiteX1" fmla="*/ 3943927 w 4645891"/>
                <a:gd name="connsiteY1" fmla="*/ 46182 h 4709006"/>
                <a:gd name="connsiteX2" fmla="*/ 3953163 w 4645891"/>
                <a:gd name="connsiteY2" fmla="*/ 175491 h 4709006"/>
                <a:gd name="connsiteX3" fmla="*/ 3583709 w 4645891"/>
                <a:gd name="connsiteY3" fmla="*/ 129309 h 4709006"/>
                <a:gd name="connsiteX4" fmla="*/ 3380509 w 4645891"/>
                <a:gd name="connsiteY4" fmla="*/ 341745 h 4709006"/>
                <a:gd name="connsiteX5" fmla="*/ 3121891 w 4645891"/>
                <a:gd name="connsiteY5" fmla="*/ 387927 h 4709006"/>
                <a:gd name="connsiteX6" fmla="*/ 2641600 w 4645891"/>
                <a:gd name="connsiteY6" fmla="*/ 277091 h 4709006"/>
                <a:gd name="connsiteX7" fmla="*/ 2475345 w 4645891"/>
                <a:gd name="connsiteY7" fmla="*/ 517236 h 4709006"/>
                <a:gd name="connsiteX8" fmla="*/ 2253673 w 4645891"/>
                <a:gd name="connsiteY8" fmla="*/ 655782 h 4709006"/>
                <a:gd name="connsiteX9" fmla="*/ 1856509 w 4645891"/>
                <a:gd name="connsiteY9" fmla="*/ 711200 h 4709006"/>
                <a:gd name="connsiteX10" fmla="*/ 1699491 w 4645891"/>
                <a:gd name="connsiteY10" fmla="*/ 979054 h 4709006"/>
                <a:gd name="connsiteX11" fmla="*/ 1597891 w 4645891"/>
                <a:gd name="connsiteY11" fmla="*/ 1219200 h 4709006"/>
                <a:gd name="connsiteX12" fmla="*/ 1283854 w 4645891"/>
                <a:gd name="connsiteY12" fmla="*/ 1339272 h 4709006"/>
                <a:gd name="connsiteX13" fmla="*/ 1182254 w 4645891"/>
                <a:gd name="connsiteY13" fmla="*/ 1579418 h 4709006"/>
                <a:gd name="connsiteX14" fmla="*/ 1237673 w 4645891"/>
                <a:gd name="connsiteY14" fmla="*/ 1699491 h 4709006"/>
                <a:gd name="connsiteX15" fmla="*/ 1025236 w 4645891"/>
                <a:gd name="connsiteY15" fmla="*/ 1754909 h 4709006"/>
                <a:gd name="connsiteX16" fmla="*/ 1006763 w 4645891"/>
                <a:gd name="connsiteY16" fmla="*/ 1995054 h 4709006"/>
                <a:gd name="connsiteX17" fmla="*/ 1062182 w 4645891"/>
                <a:gd name="connsiteY17" fmla="*/ 2115127 h 4709006"/>
                <a:gd name="connsiteX18" fmla="*/ 868218 w 4645891"/>
                <a:gd name="connsiteY18" fmla="*/ 2161309 h 4709006"/>
                <a:gd name="connsiteX19" fmla="*/ 794327 w 4645891"/>
                <a:gd name="connsiteY19" fmla="*/ 2327563 h 4709006"/>
                <a:gd name="connsiteX20" fmla="*/ 849745 w 4645891"/>
                <a:gd name="connsiteY20" fmla="*/ 2466109 h 4709006"/>
                <a:gd name="connsiteX21" fmla="*/ 646545 w 4645891"/>
                <a:gd name="connsiteY21" fmla="*/ 2419927 h 4709006"/>
                <a:gd name="connsiteX22" fmla="*/ 600363 w 4645891"/>
                <a:gd name="connsiteY22" fmla="*/ 2576945 h 4709006"/>
                <a:gd name="connsiteX23" fmla="*/ 609600 w 4645891"/>
                <a:gd name="connsiteY23" fmla="*/ 2909454 h 4709006"/>
                <a:gd name="connsiteX24" fmla="*/ 387927 w 4645891"/>
                <a:gd name="connsiteY24" fmla="*/ 2789382 h 4709006"/>
                <a:gd name="connsiteX25" fmla="*/ 230909 w 4645891"/>
                <a:gd name="connsiteY25" fmla="*/ 2927927 h 4709006"/>
                <a:gd name="connsiteX26" fmla="*/ 175491 w 4645891"/>
                <a:gd name="connsiteY26" fmla="*/ 3140363 h 4709006"/>
                <a:gd name="connsiteX27" fmla="*/ 27709 w 4645891"/>
                <a:gd name="connsiteY27" fmla="*/ 3297382 h 4709006"/>
                <a:gd name="connsiteX28" fmla="*/ 341745 w 4645891"/>
                <a:gd name="connsiteY28" fmla="*/ 3565236 h 4709006"/>
                <a:gd name="connsiteX29" fmla="*/ 212436 w 4645891"/>
                <a:gd name="connsiteY29" fmla="*/ 3694545 h 4709006"/>
                <a:gd name="connsiteX30" fmla="*/ 341745 w 4645891"/>
                <a:gd name="connsiteY30" fmla="*/ 4017818 h 4709006"/>
                <a:gd name="connsiteX31" fmla="*/ 757382 w 4645891"/>
                <a:gd name="connsiteY31" fmla="*/ 3934691 h 4709006"/>
                <a:gd name="connsiteX32" fmla="*/ 905163 w 4645891"/>
                <a:gd name="connsiteY32" fmla="*/ 3786909 h 4709006"/>
                <a:gd name="connsiteX33" fmla="*/ 1099127 w 4645891"/>
                <a:gd name="connsiteY33" fmla="*/ 3870036 h 4709006"/>
                <a:gd name="connsiteX34" fmla="*/ 822036 w 4645891"/>
                <a:gd name="connsiteY34" fmla="*/ 4036291 h 4709006"/>
                <a:gd name="connsiteX35" fmla="*/ 979054 w 4645891"/>
                <a:gd name="connsiteY35" fmla="*/ 4322618 h 4709006"/>
                <a:gd name="connsiteX36" fmla="*/ 1145309 w 4645891"/>
                <a:gd name="connsiteY36" fmla="*/ 4414982 h 4709006"/>
                <a:gd name="connsiteX37" fmla="*/ 1182254 w 4645891"/>
                <a:gd name="connsiteY37" fmla="*/ 4682836 h 4709006"/>
                <a:gd name="connsiteX38" fmla="*/ 1801091 w 4645891"/>
                <a:gd name="connsiteY38" fmla="*/ 4572000 h 4709006"/>
                <a:gd name="connsiteX39" fmla="*/ 2613891 w 4645891"/>
                <a:gd name="connsiteY39" fmla="*/ 4572000 h 4709006"/>
                <a:gd name="connsiteX40" fmla="*/ 2992582 w 4645891"/>
                <a:gd name="connsiteY40" fmla="*/ 4378036 h 4709006"/>
                <a:gd name="connsiteX41" fmla="*/ 3075709 w 4645891"/>
                <a:gd name="connsiteY41" fmla="*/ 4137891 h 4709006"/>
                <a:gd name="connsiteX42" fmla="*/ 2281382 w 4645891"/>
                <a:gd name="connsiteY42" fmla="*/ 4091709 h 4709006"/>
                <a:gd name="connsiteX43" fmla="*/ 2170545 w 4645891"/>
                <a:gd name="connsiteY43" fmla="*/ 3648363 h 4709006"/>
                <a:gd name="connsiteX44" fmla="*/ 2059709 w 4645891"/>
                <a:gd name="connsiteY44" fmla="*/ 3371272 h 4709006"/>
                <a:gd name="connsiteX45" fmla="*/ 2142836 w 4645891"/>
                <a:gd name="connsiteY45" fmla="*/ 3195782 h 4709006"/>
                <a:gd name="connsiteX46" fmla="*/ 2059709 w 4645891"/>
                <a:gd name="connsiteY46" fmla="*/ 3001818 h 4709006"/>
                <a:gd name="connsiteX47" fmla="*/ 2253673 w 4645891"/>
                <a:gd name="connsiteY47" fmla="*/ 2909454 h 4709006"/>
                <a:gd name="connsiteX48" fmla="*/ 2309091 w 4645891"/>
                <a:gd name="connsiteY48" fmla="*/ 2650836 h 4709006"/>
                <a:gd name="connsiteX49" fmla="*/ 2576945 w 4645891"/>
                <a:gd name="connsiteY49" fmla="*/ 2521527 h 4709006"/>
                <a:gd name="connsiteX50" fmla="*/ 2687782 w 4645891"/>
                <a:gd name="connsiteY50" fmla="*/ 2447636 h 4709006"/>
                <a:gd name="connsiteX51" fmla="*/ 2530763 w 4645891"/>
                <a:gd name="connsiteY51" fmla="*/ 2244436 h 4709006"/>
                <a:gd name="connsiteX52" fmla="*/ 2780145 w 4645891"/>
                <a:gd name="connsiteY52" fmla="*/ 2382982 h 4709006"/>
                <a:gd name="connsiteX53" fmla="*/ 3094182 w 4645891"/>
                <a:gd name="connsiteY53" fmla="*/ 2105891 h 4709006"/>
                <a:gd name="connsiteX54" fmla="*/ 3315854 w 4645891"/>
                <a:gd name="connsiteY54" fmla="*/ 1828800 h 4709006"/>
                <a:gd name="connsiteX55" fmla="*/ 3140363 w 4645891"/>
                <a:gd name="connsiteY55" fmla="*/ 1764145 h 4709006"/>
                <a:gd name="connsiteX56" fmla="*/ 3149600 w 4645891"/>
                <a:gd name="connsiteY56" fmla="*/ 1625600 h 4709006"/>
                <a:gd name="connsiteX57" fmla="*/ 3232727 w 4645891"/>
                <a:gd name="connsiteY57" fmla="*/ 1736436 h 4709006"/>
                <a:gd name="connsiteX58" fmla="*/ 3435927 w 4645891"/>
                <a:gd name="connsiteY58" fmla="*/ 1791854 h 4709006"/>
                <a:gd name="connsiteX59" fmla="*/ 3602182 w 4645891"/>
                <a:gd name="connsiteY59" fmla="*/ 1671782 h 4709006"/>
                <a:gd name="connsiteX60" fmla="*/ 3565236 w 4645891"/>
                <a:gd name="connsiteY60" fmla="*/ 1496291 h 4709006"/>
                <a:gd name="connsiteX61" fmla="*/ 3740727 w 4645891"/>
                <a:gd name="connsiteY61" fmla="*/ 1505527 h 4709006"/>
                <a:gd name="connsiteX62" fmla="*/ 3925454 w 4645891"/>
                <a:gd name="connsiteY62" fmla="*/ 1524000 h 4709006"/>
                <a:gd name="connsiteX63" fmla="*/ 3888509 w 4645891"/>
                <a:gd name="connsiteY63" fmla="*/ 1265382 h 4709006"/>
                <a:gd name="connsiteX64" fmla="*/ 3999345 w 4645891"/>
                <a:gd name="connsiteY64" fmla="*/ 1459345 h 4709006"/>
                <a:gd name="connsiteX65" fmla="*/ 4128654 w 4645891"/>
                <a:gd name="connsiteY65" fmla="*/ 1403927 h 4709006"/>
                <a:gd name="connsiteX66" fmla="*/ 3934691 w 4645891"/>
                <a:gd name="connsiteY66" fmla="*/ 1653309 h 4709006"/>
                <a:gd name="connsiteX67" fmla="*/ 4184073 w 4645891"/>
                <a:gd name="connsiteY67" fmla="*/ 1717963 h 4709006"/>
                <a:gd name="connsiteX68" fmla="*/ 4304145 w 4645891"/>
                <a:gd name="connsiteY68" fmla="*/ 1450109 h 4709006"/>
                <a:gd name="connsiteX69" fmla="*/ 4470400 w 4645891"/>
                <a:gd name="connsiteY69" fmla="*/ 1551709 h 4709006"/>
                <a:gd name="connsiteX70" fmla="*/ 4645891 w 4645891"/>
                <a:gd name="connsiteY70" fmla="*/ 1533236 h 4709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4645891" h="4709006">
                  <a:moveTo>
                    <a:pt x="4137891" y="0"/>
                  </a:moveTo>
                  <a:cubicBezTo>
                    <a:pt x="4056303" y="8467"/>
                    <a:pt x="3974715" y="16934"/>
                    <a:pt x="3943927" y="46182"/>
                  </a:cubicBezTo>
                  <a:cubicBezTo>
                    <a:pt x="3913139" y="75431"/>
                    <a:pt x="4013199" y="161636"/>
                    <a:pt x="3953163" y="175491"/>
                  </a:cubicBezTo>
                  <a:cubicBezTo>
                    <a:pt x="3893127" y="189346"/>
                    <a:pt x="3679151" y="101600"/>
                    <a:pt x="3583709" y="129309"/>
                  </a:cubicBezTo>
                  <a:cubicBezTo>
                    <a:pt x="3488267" y="157018"/>
                    <a:pt x="3457479" y="298642"/>
                    <a:pt x="3380509" y="341745"/>
                  </a:cubicBezTo>
                  <a:cubicBezTo>
                    <a:pt x="3303539" y="384848"/>
                    <a:pt x="3245043" y="398703"/>
                    <a:pt x="3121891" y="387927"/>
                  </a:cubicBezTo>
                  <a:cubicBezTo>
                    <a:pt x="2998739" y="377151"/>
                    <a:pt x="2749358" y="255540"/>
                    <a:pt x="2641600" y="277091"/>
                  </a:cubicBezTo>
                  <a:cubicBezTo>
                    <a:pt x="2533842" y="298642"/>
                    <a:pt x="2539999" y="454121"/>
                    <a:pt x="2475345" y="517236"/>
                  </a:cubicBezTo>
                  <a:cubicBezTo>
                    <a:pt x="2410691" y="580351"/>
                    <a:pt x="2356812" y="623455"/>
                    <a:pt x="2253673" y="655782"/>
                  </a:cubicBezTo>
                  <a:cubicBezTo>
                    <a:pt x="2150534" y="688109"/>
                    <a:pt x="1948873" y="657321"/>
                    <a:pt x="1856509" y="711200"/>
                  </a:cubicBezTo>
                  <a:cubicBezTo>
                    <a:pt x="1764145" y="765079"/>
                    <a:pt x="1742594" y="894387"/>
                    <a:pt x="1699491" y="979054"/>
                  </a:cubicBezTo>
                  <a:cubicBezTo>
                    <a:pt x="1656388" y="1063721"/>
                    <a:pt x="1667164" y="1159164"/>
                    <a:pt x="1597891" y="1219200"/>
                  </a:cubicBezTo>
                  <a:cubicBezTo>
                    <a:pt x="1528618" y="1279236"/>
                    <a:pt x="1353127" y="1279236"/>
                    <a:pt x="1283854" y="1339272"/>
                  </a:cubicBezTo>
                  <a:cubicBezTo>
                    <a:pt x="1214581" y="1399308"/>
                    <a:pt x="1189951" y="1519382"/>
                    <a:pt x="1182254" y="1579418"/>
                  </a:cubicBezTo>
                  <a:cubicBezTo>
                    <a:pt x="1174557" y="1639455"/>
                    <a:pt x="1263843" y="1670243"/>
                    <a:pt x="1237673" y="1699491"/>
                  </a:cubicBezTo>
                  <a:cubicBezTo>
                    <a:pt x="1211503" y="1728739"/>
                    <a:pt x="1063721" y="1705649"/>
                    <a:pt x="1025236" y="1754909"/>
                  </a:cubicBezTo>
                  <a:cubicBezTo>
                    <a:pt x="986751" y="1804170"/>
                    <a:pt x="1000605" y="1935018"/>
                    <a:pt x="1006763" y="1995054"/>
                  </a:cubicBezTo>
                  <a:cubicBezTo>
                    <a:pt x="1012921" y="2055090"/>
                    <a:pt x="1085273" y="2087418"/>
                    <a:pt x="1062182" y="2115127"/>
                  </a:cubicBezTo>
                  <a:cubicBezTo>
                    <a:pt x="1039091" y="2142836"/>
                    <a:pt x="912860" y="2125903"/>
                    <a:pt x="868218" y="2161309"/>
                  </a:cubicBezTo>
                  <a:cubicBezTo>
                    <a:pt x="823576" y="2196715"/>
                    <a:pt x="797406" y="2276763"/>
                    <a:pt x="794327" y="2327563"/>
                  </a:cubicBezTo>
                  <a:cubicBezTo>
                    <a:pt x="791248" y="2378363"/>
                    <a:pt x="874375" y="2450715"/>
                    <a:pt x="849745" y="2466109"/>
                  </a:cubicBezTo>
                  <a:cubicBezTo>
                    <a:pt x="825115" y="2481503"/>
                    <a:pt x="688109" y="2401454"/>
                    <a:pt x="646545" y="2419927"/>
                  </a:cubicBezTo>
                  <a:cubicBezTo>
                    <a:pt x="604981" y="2438400"/>
                    <a:pt x="606521" y="2495357"/>
                    <a:pt x="600363" y="2576945"/>
                  </a:cubicBezTo>
                  <a:cubicBezTo>
                    <a:pt x="594206" y="2658533"/>
                    <a:pt x="645006" y="2874048"/>
                    <a:pt x="609600" y="2909454"/>
                  </a:cubicBezTo>
                  <a:cubicBezTo>
                    <a:pt x="574194" y="2944860"/>
                    <a:pt x="451042" y="2786303"/>
                    <a:pt x="387927" y="2789382"/>
                  </a:cubicBezTo>
                  <a:cubicBezTo>
                    <a:pt x="324812" y="2792461"/>
                    <a:pt x="266315" y="2869430"/>
                    <a:pt x="230909" y="2927927"/>
                  </a:cubicBezTo>
                  <a:cubicBezTo>
                    <a:pt x="195503" y="2986424"/>
                    <a:pt x="209358" y="3078787"/>
                    <a:pt x="175491" y="3140363"/>
                  </a:cubicBezTo>
                  <a:cubicBezTo>
                    <a:pt x="141624" y="3201939"/>
                    <a:pt x="0" y="3226570"/>
                    <a:pt x="27709" y="3297382"/>
                  </a:cubicBezTo>
                  <a:cubicBezTo>
                    <a:pt x="55418" y="3368194"/>
                    <a:pt x="310957" y="3499042"/>
                    <a:pt x="341745" y="3565236"/>
                  </a:cubicBezTo>
                  <a:cubicBezTo>
                    <a:pt x="372533" y="3631430"/>
                    <a:pt x="212436" y="3619115"/>
                    <a:pt x="212436" y="3694545"/>
                  </a:cubicBezTo>
                  <a:cubicBezTo>
                    <a:pt x="212436" y="3769975"/>
                    <a:pt x="250921" y="3977794"/>
                    <a:pt x="341745" y="4017818"/>
                  </a:cubicBezTo>
                  <a:cubicBezTo>
                    <a:pt x="432569" y="4057842"/>
                    <a:pt x="663479" y="3973176"/>
                    <a:pt x="757382" y="3934691"/>
                  </a:cubicBezTo>
                  <a:cubicBezTo>
                    <a:pt x="851285" y="3896206"/>
                    <a:pt x="848206" y="3797685"/>
                    <a:pt x="905163" y="3786909"/>
                  </a:cubicBezTo>
                  <a:cubicBezTo>
                    <a:pt x="962120" y="3776133"/>
                    <a:pt x="1112982" y="3828472"/>
                    <a:pt x="1099127" y="3870036"/>
                  </a:cubicBezTo>
                  <a:cubicBezTo>
                    <a:pt x="1085273" y="3911600"/>
                    <a:pt x="842048" y="3960861"/>
                    <a:pt x="822036" y="4036291"/>
                  </a:cubicBezTo>
                  <a:cubicBezTo>
                    <a:pt x="802024" y="4111721"/>
                    <a:pt x="925175" y="4259503"/>
                    <a:pt x="979054" y="4322618"/>
                  </a:cubicBezTo>
                  <a:cubicBezTo>
                    <a:pt x="1032933" y="4385733"/>
                    <a:pt x="1111442" y="4354946"/>
                    <a:pt x="1145309" y="4414982"/>
                  </a:cubicBezTo>
                  <a:cubicBezTo>
                    <a:pt x="1179176" y="4475018"/>
                    <a:pt x="1072957" y="4656666"/>
                    <a:pt x="1182254" y="4682836"/>
                  </a:cubicBezTo>
                  <a:cubicBezTo>
                    <a:pt x="1291551" y="4709006"/>
                    <a:pt x="1562485" y="4590473"/>
                    <a:pt x="1801091" y="4572000"/>
                  </a:cubicBezTo>
                  <a:cubicBezTo>
                    <a:pt x="2039697" y="4553527"/>
                    <a:pt x="2415309" y="4604327"/>
                    <a:pt x="2613891" y="4572000"/>
                  </a:cubicBezTo>
                  <a:cubicBezTo>
                    <a:pt x="2812473" y="4539673"/>
                    <a:pt x="2915612" y="4450387"/>
                    <a:pt x="2992582" y="4378036"/>
                  </a:cubicBezTo>
                  <a:cubicBezTo>
                    <a:pt x="3069552" y="4305685"/>
                    <a:pt x="3194242" y="4185612"/>
                    <a:pt x="3075709" y="4137891"/>
                  </a:cubicBezTo>
                  <a:cubicBezTo>
                    <a:pt x="2957176" y="4090170"/>
                    <a:pt x="2432243" y="4173297"/>
                    <a:pt x="2281382" y="4091709"/>
                  </a:cubicBezTo>
                  <a:cubicBezTo>
                    <a:pt x="2130521" y="4010121"/>
                    <a:pt x="2207490" y="3768436"/>
                    <a:pt x="2170545" y="3648363"/>
                  </a:cubicBezTo>
                  <a:cubicBezTo>
                    <a:pt x="2133600" y="3528290"/>
                    <a:pt x="2064327" y="3446702"/>
                    <a:pt x="2059709" y="3371272"/>
                  </a:cubicBezTo>
                  <a:cubicBezTo>
                    <a:pt x="2055091" y="3295842"/>
                    <a:pt x="2142836" y="3257358"/>
                    <a:pt x="2142836" y="3195782"/>
                  </a:cubicBezTo>
                  <a:cubicBezTo>
                    <a:pt x="2142836" y="3134206"/>
                    <a:pt x="2041236" y="3049539"/>
                    <a:pt x="2059709" y="3001818"/>
                  </a:cubicBezTo>
                  <a:cubicBezTo>
                    <a:pt x="2078182" y="2954097"/>
                    <a:pt x="2212109" y="2967951"/>
                    <a:pt x="2253673" y="2909454"/>
                  </a:cubicBezTo>
                  <a:cubicBezTo>
                    <a:pt x="2295237" y="2850957"/>
                    <a:pt x="2255212" y="2715490"/>
                    <a:pt x="2309091" y="2650836"/>
                  </a:cubicBezTo>
                  <a:cubicBezTo>
                    <a:pt x="2362970" y="2586182"/>
                    <a:pt x="2513830" y="2555394"/>
                    <a:pt x="2576945" y="2521527"/>
                  </a:cubicBezTo>
                  <a:cubicBezTo>
                    <a:pt x="2640060" y="2487660"/>
                    <a:pt x="2695479" y="2493818"/>
                    <a:pt x="2687782" y="2447636"/>
                  </a:cubicBezTo>
                  <a:cubicBezTo>
                    <a:pt x="2680085" y="2401454"/>
                    <a:pt x="2515369" y="2255212"/>
                    <a:pt x="2530763" y="2244436"/>
                  </a:cubicBezTo>
                  <a:cubicBezTo>
                    <a:pt x="2546157" y="2233660"/>
                    <a:pt x="2686242" y="2406073"/>
                    <a:pt x="2780145" y="2382982"/>
                  </a:cubicBezTo>
                  <a:cubicBezTo>
                    <a:pt x="2874048" y="2359891"/>
                    <a:pt x="3004897" y="2198255"/>
                    <a:pt x="3094182" y="2105891"/>
                  </a:cubicBezTo>
                  <a:cubicBezTo>
                    <a:pt x="3183467" y="2013527"/>
                    <a:pt x="3308157" y="1885758"/>
                    <a:pt x="3315854" y="1828800"/>
                  </a:cubicBezTo>
                  <a:cubicBezTo>
                    <a:pt x="3323551" y="1771842"/>
                    <a:pt x="3168072" y="1798012"/>
                    <a:pt x="3140363" y="1764145"/>
                  </a:cubicBezTo>
                  <a:cubicBezTo>
                    <a:pt x="3112654" y="1730278"/>
                    <a:pt x="3134206" y="1630218"/>
                    <a:pt x="3149600" y="1625600"/>
                  </a:cubicBezTo>
                  <a:cubicBezTo>
                    <a:pt x="3164994" y="1620982"/>
                    <a:pt x="3185006" y="1708727"/>
                    <a:pt x="3232727" y="1736436"/>
                  </a:cubicBezTo>
                  <a:cubicBezTo>
                    <a:pt x="3280448" y="1764145"/>
                    <a:pt x="3374351" y="1802630"/>
                    <a:pt x="3435927" y="1791854"/>
                  </a:cubicBezTo>
                  <a:cubicBezTo>
                    <a:pt x="3497503" y="1781078"/>
                    <a:pt x="3580630" y="1721043"/>
                    <a:pt x="3602182" y="1671782"/>
                  </a:cubicBezTo>
                  <a:cubicBezTo>
                    <a:pt x="3623734" y="1622521"/>
                    <a:pt x="3542145" y="1524000"/>
                    <a:pt x="3565236" y="1496291"/>
                  </a:cubicBezTo>
                  <a:cubicBezTo>
                    <a:pt x="3588327" y="1468582"/>
                    <a:pt x="3680691" y="1500909"/>
                    <a:pt x="3740727" y="1505527"/>
                  </a:cubicBezTo>
                  <a:cubicBezTo>
                    <a:pt x="3800763" y="1510145"/>
                    <a:pt x="3900824" y="1564024"/>
                    <a:pt x="3925454" y="1524000"/>
                  </a:cubicBezTo>
                  <a:cubicBezTo>
                    <a:pt x="3950084" y="1483976"/>
                    <a:pt x="3876194" y="1276158"/>
                    <a:pt x="3888509" y="1265382"/>
                  </a:cubicBezTo>
                  <a:cubicBezTo>
                    <a:pt x="3900824" y="1254606"/>
                    <a:pt x="3959321" y="1436254"/>
                    <a:pt x="3999345" y="1459345"/>
                  </a:cubicBezTo>
                  <a:cubicBezTo>
                    <a:pt x="4039369" y="1482436"/>
                    <a:pt x="4139430" y="1371600"/>
                    <a:pt x="4128654" y="1403927"/>
                  </a:cubicBezTo>
                  <a:cubicBezTo>
                    <a:pt x="4117878" y="1436254"/>
                    <a:pt x="3925455" y="1600970"/>
                    <a:pt x="3934691" y="1653309"/>
                  </a:cubicBezTo>
                  <a:cubicBezTo>
                    <a:pt x="3943927" y="1705648"/>
                    <a:pt x="4122497" y="1751830"/>
                    <a:pt x="4184073" y="1717963"/>
                  </a:cubicBezTo>
                  <a:cubicBezTo>
                    <a:pt x="4245649" y="1684096"/>
                    <a:pt x="4256424" y="1477818"/>
                    <a:pt x="4304145" y="1450109"/>
                  </a:cubicBezTo>
                  <a:cubicBezTo>
                    <a:pt x="4351866" y="1422400"/>
                    <a:pt x="4413442" y="1537855"/>
                    <a:pt x="4470400" y="1551709"/>
                  </a:cubicBezTo>
                  <a:cubicBezTo>
                    <a:pt x="4527358" y="1565563"/>
                    <a:pt x="4586624" y="1549399"/>
                    <a:pt x="4645891" y="1533236"/>
                  </a:cubicBezTo>
                </a:path>
              </a:pathLst>
            </a:cu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21</Words>
  <Application>Microsoft Office PowerPoint</Application>
  <PresentationFormat>Affichage à l'écran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Diapositive 1</vt:lpstr>
      <vt:lpstr>Diapositive 2</vt:lpstr>
      <vt:lpstr>Diapositive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Eric</dc:creator>
  <cp:lastModifiedBy>Eric</cp:lastModifiedBy>
  <cp:revision>12</cp:revision>
  <dcterms:created xsi:type="dcterms:W3CDTF">2013-02-10T19:45:23Z</dcterms:created>
  <dcterms:modified xsi:type="dcterms:W3CDTF">2013-02-11T21:13:06Z</dcterms:modified>
</cp:coreProperties>
</file>