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59" r:id="rId5"/>
  </p:sldIdLst>
  <p:sldSz cx="9144000" cy="6858000" type="screen4x3"/>
  <p:notesSz cx="6858000" cy="9144000"/>
  <p:custDataLst>
    <p:tags r:id="rId6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3FB9"/>
    <a:srgbClr val="D53333"/>
    <a:srgbClr val="887D38"/>
    <a:srgbClr val="FF33CC"/>
    <a:srgbClr val="318E93"/>
    <a:srgbClr val="FF4FA7"/>
    <a:srgbClr val="D6A300"/>
    <a:srgbClr val="6067A8"/>
    <a:srgbClr val="27308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9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9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e 80"/>
          <p:cNvGrpSpPr/>
          <p:nvPr/>
        </p:nvGrpSpPr>
        <p:grpSpPr>
          <a:xfrm>
            <a:off x="2357718" y="3193067"/>
            <a:ext cx="1920912" cy="1920221"/>
            <a:chOff x="2357718" y="3193067"/>
            <a:chExt cx="1920912" cy="1920221"/>
          </a:xfrm>
        </p:grpSpPr>
        <p:grpSp>
          <p:nvGrpSpPr>
            <p:cNvPr id="2" name="Groupe 77"/>
            <p:cNvGrpSpPr/>
            <p:nvPr/>
          </p:nvGrpSpPr>
          <p:grpSpPr>
            <a:xfrm>
              <a:off x="2357718" y="3421608"/>
              <a:ext cx="1694329" cy="1691680"/>
              <a:chOff x="2357718" y="3421608"/>
              <a:chExt cx="1694329" cy="1691680"/>
            </a:xfrm>
          </p:grpSpPr>
          <p:sp>
            <p:nvSpPr>
              <p:cNvPr id="79" name="Rectangle 78"/>
              <p:cNvSpPr/>
              <p:nvPr/>
            </p:nvSpPr>
            <p:spPr>
              <a:xfrm>
                <a:off x="2357718" y="3866787"/>
                <a:ext cx="1237129" cy="1237129"/>
              </a:xfrm>
              <a:prstGeom prst="rect">
                <a:avLst/>
              </a:prstGeom>
              <a:solidFill>
                <a:schemeClr val="bg1">
                  <a:lumMod val="85000"/>
                  <a:alpha val="4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0" name="Forme libre 79"/>
              <p:cNvSpPr/>
              <p:nvPr/>
            </p:nvSpPr>
            <p:spPr>
              <a:xfrm>
                <a:off x="2357718" y="3424518"/>
                <a:ext cx="1685364" cy="430306"/>
              </a:xfrm>
              <a:custGeom>
                <a:avLst/>
                <a:gdLst>
                  <a:gd name="connsiteX0" fmla="*/ 439270 w 1685364"/>
                  <a:gd name="connsiteY0" fmla="*/ 0 h 430306"/>
                  <a:gd name="connsiteX1" fmla="*/ 0 w 1685364"/>
                  <a:gd name="connsiteY1" fmla="*/ 430306 h 430306"/>
                  <a:gd name="connsiteX2" fmla="*/ 1255058 w 1685364"/>
                  <a:gd name="connsiteY2" fmla="*/ 430306 h 430306"/>
                  <a:gd name="connsiteX3" fmla="*/ 1685364 w 1685364"/>
                  <a:gd name="connsiteY3" fmla="*/ 0 h 430306"/>
                  <a:gd name="connsiteX4" fmla="*/ 439270 w 1685364"/>
                  <a:gd name="connsiteY4" fmla="*/ 0 h 430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5364" h="430306">
                    <a:moveTo>
                      <a:pt x="439270" y="0"/>
                    </a:moveTo>
                    <a:lnTo>
                      <a:pt x="0" y="430306"/>
                    </a:lnTo>
                    <a:lnTo>
                      <a:pt x="1255058" y="430306"/>
                    </a:lnTo>
                    <a:lnTo>
                      <a:pt x="1685364" y="0"/>
                    </a:lnTo>
                    <a:lnTo>
                      <a:pt x="43927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25000"/>
                      <a:alpha val="45000"/>
                    </a:schemeClr>
                  </a:gs>
                  <a:gs pos="100000">
                    <a:schemeClr val="dk1">
                      <a:tint val="15000"/>
                      <a:satMod val="3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3" name="Groupe 78"/>
              <p:cNvGrpSpPr/>
              <p:nvPr/>
            </p:nvGrpSpPr>
            <p:grpSpPr>
              <a:xfrm>
                <a:off x="2358409" y="3421608"/>
                <a:ext cx="1693638" cy="1691680"/>
                <a:chOff x="2358409" y="3421608"/>
                <a:chExt cx="1693638" cy="1691680"/>
              </a:xfrm>
            </p:grpSpPr>
            <p:sp>
              <p:nvSpPr>
                <p:cNvPr id="82" name="Forme libre 81"/>
                <p:cNvSpPr/>
                <p:nvPr/>
              </p:nvSpPr>
              <p:spPr>
                <a:xfrm>
                  <a:off x="3594847" y="3424518"/>
                  <a:ext cx="457200" cy="1667435"/>
                </a:xfrm>
                <a:custGeom>
                  <a:avLst/>
                  <a:gdLst>
                    <a:gd name="connsiteX0" fmla="*/ 0 w 457200"/>
                    <a:gd name="connsiteY0" fmla="*/ 430306 h 1667435"/>
                    <a:gd name="connsiteX1" fmla="*/ 448235 w 457200"/>
                    <a:gd name="connsiteY1" fmla="*/ 0 h 1667435"/>
                    <a:gd name="connsiteX2" fmla="*/ 457200 w 457200"/>
                    <a:gd name="connsiteY2" fmla="*/ 1246094 h 1667435"/>
                    <a:gd name="connsiteX3" fmla="*/ 26894 w 457200"/>
                    <a:gd name="connsiteY3" fmla="*/ 1667435 h 1667435"/>
                    <a:gd name="connsiteX4" fmla="*/ 0 w 457200"/>
                    <a:gd name="connsiteY4" fmla="*/ 430306 h 166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0" h="1667435">
                      <a:moveTo>
                        <a:pt x="0" y="430306"/>
                      </a:moveTo>
                      <a:lnTo>
                        <a:pt x="448235" y="0"/>
                      </a:lnTo>
                      <a:cubicBezTo>
                        <a:pt x="451223" y="415365"/>
                        <a:pt x="454212" y="830729"/>
                        <a:pt x="457200" y="1246094"/>
                      </a:cubicBezTo>
                      <a:lnTo>
                        <a:pt x="26894" y="1667435"/>
                      </a:lnTo>
                      <a:lnTo>
                        <a:pt x="0" y="430306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2">
                        <a:lumMod val="25000"/>
                        <a:alpha val="45000"/>
                      </a:schemeClr>
                    </a:gs>
                    <a:gs pos="100000">
                      <a:schemeClr val="dk1">
                        <a:tint val="15000"/>
                        <a:satMod val="3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4" name="Groupe 41"/>
                <p:cNvGrpSpPr/>
                <p:nvPr/>
              </p:nvGrpSpPr>
              <p:grpSpPr>
                <a:xfrm>
                  <a:off x="2358409" y="3421608"/>
                  <a:ext cx="1691680" cy="1691680"/>
                  <a:chOff x="3563888" y="2852936"/>
                  <a:chExt cx="1368152" cy="1368152"/>
                </a:xfrm>
              </p:grpSpPr>
              <p:sp>
                <p:nvSpPr>
                  <p:cNvPr id="84" name="Rectangle 83"/>
                  <p:cNvSpPr/>
                  <p:nvPr/>
                </p:nvSpPr>
                <p:spPr>
                  <a:xfrm>
                    <a:off x="3563888" y="3212976"/>
                    <a:ext cx="1008112" cy="1008112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Rectangle 84"/>
                  <p:cNvSpPr/>
                  <p:nvPr/>
                </p:nvSpPr>
                <p:spPr>
                  <a:xfrm>
                    <a:off x="3923928" y="2852936"/>
                    <a:ext cx="1008112" cy="1008112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86" name="Connecteur droit 85"/>
                  <p:cNvCxnSpPr/>
                  <p:nvPr/>
                </p:nvCxnSpPr>
                <p:spPr>
                  <a:xfrm flipV="1">
                    <a:off x="3563888" y="2852936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Connecteur droit 86"/>
                  <p:cNvCxnSpPr/>
                  <p:nvPr/>
                </p:nvCxnSpPr>
                <p:spPr>
                  <a:xfrm flipV="1">
                    <a:off x="4572000" y="2852936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Connecteur droit 87"/>
                  <p:cNvCxnSpPr/>
                  <p:nvPr/>
                </p:nvCxnSpPr>
                <p:spPr>
                  <a:xfrm flipV="1">
                    <a:off x="4572000" y="3861048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Connecteur droit 88"/>
                  <p:cNvCxnSpPr/>
                  <p:nvPr/>
                </p:nvCxnSpPr>
                <p:spPr>
                  <a:xfrm flipV="1">
                    <a:off x="3563888" y="3861048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77" name="Ellipse 76"/>
            <p:cNvSpPr/>
            <p:nvPr/>
          </p:nvSpPr>
          <p:spPr>
            <a:xfrm>
              <a:off x="3821548" y="3193067"/>
              <a:ext cx="457082" cy="457082"/>
            </a:xfrm>
            <a:prstGeom prst="ellipse">
              <a:avLst/>
            </a:prstGeom>
            <a:gradFill>
              <a:gsLst>
                <a:gs pos="0">
                  <a:schemeClr val="dk2">
                    <a:tint val="80000"/>
                    <a:satMod val="300000"/>
                    <a:alpha val="45000"/>
                  </a:schemeClr>
                </a:gs>
                <a:gs pos="100000">
                  <a:schemeClr val="dk2">
                    <a:shade val="30000"/>
                    <a:satMod val="200000"/>
                  </a:schemeClr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1" name="ZoneTexte 150"/>
          <p:cNvSpPr txBox="1"/>
          <p:nvPr/>
        </p:nvSpPr>
        <p:spPr>
          <a:xfrm>
            <a:off x="2933816" y="0"/>
            <a:ext cx="6210184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u="sng" dirty="0" smtClean="0">
                <a:latin typeface="Comic Sans MS" pitchFamily="66" charset="0"/>
              </a:rPr>
              <a:t>Consigne</a:t>
            </a:r>
            <a:r>
              <a:rPr lang="fr-FR" sz="1200" dirty="0" smtClean="0">
                <a:latin typeface="Comic Sans MS" pitchFamily="66" charset="0"/>
              </a:rPr>
              <a:t>: Déplacez et positionner les mailles latérales afin de déterminer avec combien de mailles ce même atome est partagé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149" name="ZoneTexte 148"/>
          <p:cNvSpPr txBox="1"/>
          <p:nvPr/>
        </p:nvSpPr>
        <p:spPr>
          <a:xfrm>
            <a:off x="0" y="0"/>
            <a:ext cx="2933816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Comic Sans MS" pitchFamily="66" charset="0"/>
              </a:rPr>
              <a:t>P.5 – Atome sur un sommet</a:t>
            </a:r>
            <a:endParaRPr lang="fr-FR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pSp>
        <p:nvGrpSpPr>
          <p:cNvPr id="6" name="Groupe 55"/>
          <p:cNvGrpSpPr/>
          <p:nvPr/>
        </p:nvGrpSpPr>
        <p:grpSpPr>
          <a:xfrm>
            <a:off x="7327351" y="1729928"/>
            <a:ext cx="1691680" cy="1691680"/>
            <a:chOff x="3563888" y="2852936"/>
            <a:chExt cx="1368152" cy="1368152"/>
          </a:xfrm>
        </p:grpSpPr>
        <p:sp>
          <p:nvSpPr>
            <p:cNvPr id="57" name="Rectangle 56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59" name="Connecteur droit 58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e 69"/>
          <p:cNvGrpSpPr/>
          <p:nvPr/>
        </p:nvGrpSpPr>
        <p:grpSpPr>
          <a:xfrm>
            <a:off x="7327351" y="3605631"/>
            <a:ext cx="1691680" cy="1691680"/>
            <a:chOff x="3563888" y="2852936"/>
            <a:chExt cx="1368152" cy="1368152"/>
          </a:xfrm>
        </p:grpSpPr>
        <p:sp>
          <p:nvSpPr>
            <p:cNvPr id="71" name="Rectangle 70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73" name="Connecteur droit 72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e 104"/>
          <p:cNvGrpSpPr/>
          <p:nvPr/>
        </p:nvGrpSpPr>
        <p:grpSpPr>
          <a:xfrm>
            <a:off x="107504" y="1913951"/>
            <a:ext cx="1691680" cy="1691680"/>
            <a:chOff x="3563888" y="2852936"/>
            <a:chExt cx="1368152" cy="1368152"/>
          </a:xfrm>
        </p:grpSpPr>
        <p:sp>
          <p:nvSpPr>
            <p:cNvPr id="106" name="Rectangle 105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887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887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08" name="Connecteur droit 107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111"/>
          <p:cNvGrpSpPr/>
          <p:nvPr/>
        </p:nvGrpSpPr>
        <p:grpSpPr>
          <a:xfrm>
            <a:off x="0" y="445179"/>
            <a:ext cx="1691680" cy="1691680"/>
            <a:chOff x="3563888" y="2852936"/>
            <a:chExt cx="1368152" cy="1368152"/>
          </a:xfrm>
        </p:grpSpPr>
        <p:sp>
          <p:nvSpPr>
            <p:cNvPr id="113" name="Rectangle 112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D6A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D6A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15" name="Connecteur droit 114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118"/>
          <p:cNvGrpSpPr/>
          <p:nvPr/>
        </p:nvGrpSpPr>
        <p:grpSpPr>
          <a:xfrm>
            <a:off x="-293157" y="5341829"/>
            <a:ext cx="1691680" cy="1691680"/>
            <a:chOff x="3563888" y="2852936"/>
            <a:chExt cx="1368152" cy="1368152"/>
          </a:xfrm>
        </p:grpSpPr>
        <p:sp>
          <p:nvSpPr>
            <p:cNvPr id="120" name="Rectangle 119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22" name="Connecteur droit 121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124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25"/>
          <p:cNvGrpSpPr/>
          <p:nvPr/>
        </p:nvGrpSpPr>
        <p:grpSpPr>
          <a:xfrm>
            <a:off x="0" y="3605631"/>
            <a:ext cx="1691680" cy="1691680"/>
            <a:chOff x="3563888" y="2852936"/>
            <a:chExt cx="1368152" cy="1368152"/>
          </a:xfrm>
        </p:grpSpPr>
        <p:sp>
          <p:nvSpPr>
            <p:cNvPr id="127" name="Rectangle 126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FF4F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FF4F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29" name="Connecteur droit 128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130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e 134"/>
          <p:cNvGrpSpPr/>
          <p:nvPr/>
        </p:nvGrpSpPr>
        <p:grpSpPr>
          <a:xfrm>
            <a:off x="7327351" y="5341829"/>
            <a:ext cx="1691680" cy="1691680"/>
            <a:chOff x="3563888" y="2852936"/>
            <a:chExt cx="1368152" cy="1368152"/>
          </a:xfrm>
        </p:grpSpPr>
        <p:sp>
          <p:nvSpPr>
            <p:cNvPr id="136" name="Rectangle 135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D5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D5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38" name="Connecteur droit 137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e 82"/>
          <p:cNvGrpSpPr/>
          <p:nvPr/>
        </p:nvGrpSpPr>
        <p:grpSpPr>
          <a:xfrm>
            <a:off x="7452320" y="123696"/>
            <a:ext cx="1691680" cy="1691680"/>
            <a:chOff x="3563888" y="2852936"/>
            <a:chExt cx="1368152" cy="1368152"/>
          </a:xfrm>
        </p:grpSpPr>
        <p:sp>
          <p:nvSpPr>
            <p:cNvPr id="90" name="Rectangle 89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92" name="Connecteur droit 91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e 82"/>
          <p:cNvGrpSpPr/>
          <p:nvPr/>
        </p:nvGrpSpPr>
        <p:grpSpPr>
          <a:xfrm>
            <a:off x="2357718" y="3421608"/>
            <a:ext cx="1835195" cy="1691680"/>
            <a:chOff x="2357718" y="3421608"/>
            <a:chExt cx="1835195" cy="1691680"/>
          </a:xfrm>
        </p:grpSpPr>
        <p:grpSp>
          <p:nvGrpSpPr>
            <p:cNvPr id="158" name="Groupe 157"/>
            <p:cNvGrpSpPr/>
            <p:nvPr/>
          </p:nvGrpSpPr>
          <p:grpSpPr>
            <a:xfrm>
              <a:off x="2357718" y="3421608"/>
              <a:ext cx="1694329" cy="1691680"/>
              <a:chOff x="2357718" y="3421608"/>
              <a:chExt cx="1694329" cy="1691680"/>
            </a:xfrm>
          </p:grpSpPr>
          <p:sp>
            <p:nvSpPr>
              <p:cNvPr id="159" name="Rectangle 158"/>
              <p:cNvSpPr/>
              <p:nvPr/>
            </p:nvSpPr>
            <p:spPr>
              <a:xfrm>
                <a:off x="2357718" y="3866787"/>
                <a:ext cx="1237129" cy="1237129"/>
              </a:xfrm>
              <a:prstGeom prst="rect">
                <a:avLst/>
              </a:prstGeom>
              <a:solidFill>
                <a:schemeClr val="bg1">
                  <a:lumMod val="85000"/>
                  <a:alpha val="4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0" name="Forme libre 159"/>
              <p:cNvSpPr/>
              <p:nvPr/>
            </p:nvSpPr>
            <p:spPr>
              <a:xfrm>
                <a:off x="2357718" y="3424518"/>
                <a:ext cx="1685364" cy="430306"/>
              </a:xfrm>
              <a:custGeom>
                <a:avLst/>
                <a:gdLst>
                  <a:gd name="connsiteX0" fmla="*/ 439270 w 1685364"/>
                  <a:gd name="connsiteY0" fmla="*/ 0 h 430306"/>
                  <a:gd name="connsiteX1" fmla="*/ 0 w 1685364"/>
                  <a:gd name="connsiteY1" fmla="*/ 430306 h 430306"/>
                  <a:gd name="connsiteX2" fmla="*/ 1255058 w 1685364"/>
                  <a:gd name="connsiteY2" fmla="*/ 430306 h 430306"/>
                  <a:gd name="connsiteX3" fmla="*/ 1685364 w 1685364"/>
                  <a:gd name="connsiteY3" fmla="*/ 0 h 430306"/>
                  <a:gd name="connsiteX4" fmla="*/ 439270 w 1685364"/>
                  <a:gd name="connsiteY4" fmla="*/ 0 h 430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5364" h="430306">
                    <a:moveTo>
                      <a:pt x="439270" y="0"/>
                    </a:moveTo>
                    <a:lnTo>
                      <a:pt x="0" y="430306"/>
                    </a:lnTo>
                    <a:lnTo>
                      <a:pt x="1255058" y="430306"/>
                    </a:lnTo>
                    <a:lnTo>
                      <a:pt x="1685364" y="0"/>
                    </a:lnTo>
                    <a:lnTo>
                      <a:pt x="43927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25000"/>
                      <a:alpha val="45000"/>
                    </a:schemeClr>
                  </a:gs>
                  <a:gs pos="100000">
                    <a:schemeClr val="dk1">
                      <a:tint val="15000"/>
                      <a:satMod val="3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61" name="Groupe 78"/>
              <p:cNvGrpSpPr/>
              <p:nvPr/>
            </p:nvGrpSpPr>
            <p:grpSpPr>
              <a:xfrm>
                <a:off x="2358409" y="3421608"/>
                <a:ext cx="1693638" cy="1691680"/>
                <a:chOff x="2358409" y="3421608"/>
                <a:chExt cx="1693638" cy="1691680"/>
              </a:xfrm>
            </p:grpSpPr>
            <p:sp>
              <p:nvSpPr>
                <p:cNvPr id="162" name="Forme libre 161"/>
                <p:cNvSpPr/>
                <p:nvPr/>
              </p:nvSpPr>
              <p:spPr>
                <a:xfrm>
                  <a:off x="3594847" y="3424518"/>
                  <a:ext cx="457200" cy="1667435"/>
                </a:xfrm>
                <a:custGeom>
                  <a:avLst/>
                  <a:gdLst>
                    <a:gd name="connsiteX0" fmla="*/ 0 w 457200"/>
                    <a:gd name="connsiteY0" fmla="*/ 430306 h 1667435"/>
                    <a:gd name="connsiteX1" fmla="*/ 448235 w 457200"/>
                    <a:gd name="connsiteY1" fmla="*/ 0 h 1667435"/>
                    <a:gd name="connsiteX2" fmla="*/ 457200 w 457200"/>
                    <a:gd name="connsiteY2" fmla="*/ 1246094 h 1667435"/>
                    <a:gd name="connsiteX3" fmla="*/ 26894 w 457200"/>
                    <a:gd name="connsiteY3" fmla="*/ 1667435 h 1667435"/>
                    <a:gd name="connsiteX4" fmla="*/ 0 w 457200"/>
                    <a:gd name="connsiteY4" fmla="*/ 430306 h 166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0" h="1667435">
                      <a:moveTo>
                        <a:pt x="0" y="430306"/>
                      </a:moveTo>
                      <a:lnTo>
                        <a:pt x="448235" y="0"/>
                      </a:lnTo>
                      <a:cubicBezTo>
                        <a:pt x="451223" y="415365"/>
                        <a:pt x="454212" y="830729"/>
                        <a:pt x="457200" y="1246094"/>
                      </a:cubicBezTo>
                      <a:lnTo>
                        <a:pt x="26894" y="1667435"/>
                      </a:lnTo>
                      <a:lnTo>
                        <a:pt x="0" y="430306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2">
                        <a:lumMod val="25000"/>
                        <a:alpha val="45000"/>
                      </a:schemeClr>
                    </a:gs>
                    <a:gs pos="100000">
                      <a:schemeClr val="dk1">
                        <a:tint val="15000"/>
                        <a:satMod val="3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63" name="Groupe 41"/>
                <p:cNvGrpSpPr/>
                <p:nvPr/>
              </p:nvGrpSpPr>
              <p:grpSpPr>
                <a:xfrm>
                  <a:off x="2358409" y="3421608"/>
                  <a:ext cx="1691680" cy="1691680"/>
                  <a:chOff x="3563888" y="2852936"/>
                  <a:chExt cx="1368152" cy="1368152"/>
                </a:xfrm>
              </p:grpSpPr>
              <p:sp>
                <p:nvSpPr>
                  <p:cNvPr id="164" name="Rectangle 163"/>
                  <p:cNvSpPr/>
                  <p:nvPr/>
                </p:nvSpPr>
                <p:spPr>
                  <a:xfrm>
                    <a:off x="3563888" y="3212976"/>
                    <a:ext cx="1008112" cy="1008112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5" name="Rectangle 164"/>
                  <p:cNvSpPr/>
                  <p:nvPr/>
                </p:nvSpPr>
                <p:spPr>
                  <a:xfrm>
                    <a:off x="3923928" y="2852936"/>
                    <a:ext cx="1008112" cy="1008112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166" name="Connecteur droit 165"/>
                  <p:cNvCxnSpPr/>
                  <p:nvPr/>
                </p:nvCxnSpPr>
                <p:spPr>
                  <a:xfrm flipV="1">
                    <a:off x="3563888" y="2852936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Connecteur droit 166"/>
                  <p:cNvCxnSpPr/>
                  <p:nvPr/>
                </p:nvCxnSpPr>
                <p:spPr>
                  <a:xfrm flipV="1">
                    <a:off x="4572000" y="2852936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Connecteur droit 167"/>
                  <p:cNvCxnSpPr/>
                  <p:nvPr/>
                </p:nvCxnSpPr>
                <p:spPr>
                  <a:xfrm flipV="1">
                    <a:off x="4572000" y="3861048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Connecteur droit 168"/>
                  <p:cNvCxnSpPr/>
                  <p:nvPr/>
                </p:nvCxnSpPr>
                <p:spPr>
                  <a:xfrm flipV="1">
                    <a:off x="3563888" y="3861048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57" name="Ellipse 156"/>
            <p:cNvSpPr/>
            <p:nvPr/>
          </p:nvSpPr>
          <p:spPr>
            <a:xfrm>
              <a:off x="3907264" y="3934880"/>
              <a:ext cx="285649" cy="285649"/>
            </a:xfrm>
            <a:prstGeom prst="ellipse">
              <a:avLst/>
            </a:prstGeom>
            <a:gradFill flip="none" rotWithShape="1">
              <a:gsLst>
                <a:gs pos="0">
                  <a:srgbClr val="9CB86E">
                    <a:alpha val="45000"/>
                  </a:srgbClr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1" name="ZoneTexte 150"/>
          <p:cNvSpPr txBox="1"/>
          <p:nvPr/>
        </p:nvSpPr>
        <p:spPr>
          <a:xfrm>
            <a:off x="2933816" y="0"/>
            <a:ext cx="6210184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u="sng" dirty="0" smtClean="0">
                <a:latin typeface="Comic Sans MS" pitchFamily="66" charset="0"/>
              </a:rPr>
              <a:t>Consigne</a:t>
            </a:r>
            <a:r>
              <a:rPr lang="fr-FR" sz="1200" dirty="0" smtClean="0">
                <a:latin typeface="Comic Sans MS" pitchFamily="66" charset="0"/>
              </a:rPr>
              <a:t>: Déplacez et positionner les mailles latérales afin de déterminer avec combien de mailles ce même atome est partagé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149" name="ZoneTexte 148"/>
          <p:cNvSpPr txBox="1"/>
          <p:nvPr/>
        </p:nvSpPr>
        <p:spPr>
          <a:xfrm>
            <a:off x="0" y="0"/>
            <a:ext cx="2933816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Comic Sans MS" pitchFamily="66" charset="0"/>
              </a:rPr>
              <a:t>P.6 – Atome sur une arête</a:t>
            </a:r>
            <a:endParaRPr lang="fr-FR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pSp>
        <p:nvGrpSpPr>
          <p:cNvPr id="28" name="Groupe 27"/>
          <p:cNvGrpSpPr/>
          <p:nvPr/>
        </p:nvGrpSpPr>
        <p:grpSpPr>
          <a:xfrm>
            <a:off x="7452320" y="123696"/>
            <a:ext cx="1691680" cy="1691680"/>
            <a:chOff x="3563888" y="2852936"/>
            <a:chExt cx="1368152" cy="1368152"/>
          </a:xfrm>
        </p:grpSpPr>
        <p:sp>
          <p:nvSpPr>
            <p:cNvPr id="29" name="Rectangle 28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31" name="Connecteur droit 30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e 55"/>
          <p:cNvGrpSpPr/>
          <p:nvPr/>
        </p:nvGrpSpPr>
        <p:grpSpPr>
          <a:xfrm>
            <a:off x="7327351" y="1729928"/>
            <a:ext cx="1691680" cy="1691680"/>
            <a:chOff x="3563888" y="2852936"/>
            <a:chExt cx="1368152" cy="1368152"/>
          </a:xfrm>
        </p:grpSpPr>
        <p:sp>
          <p:nvSpPr>
            <p:cNvPr id="57" name="Rectangle 56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59" name="Connecteur droit 58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e 69"/>
          <p:cNvGrpSpPr/>
          <p:nvPr/>
        </p:nvGrpSpPr>
        <p:grpSpPr>
          <a:xfrm>
            <a:off x="7327351" y="3605631"/>
            <a:ext cx="1691680" cy="1691680"/>
            <a:chOff x="3563888" y="2852936"/>
            <a:chExt cx="1368152" cy="1368152"/>
          </a:xfrm>
        </p:grpSpPr>
        <p:sp>
          <p:nvSpPr>
            <p:cNvPr id="71" name="Rectangle 70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73" name="Connecteur droit 72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e 104"/>
          <p:cNvGrpSpPr/>
          <p:nvPr/>
        </p:nvGrpSpPr>
        <p:grpSpPr>
          <a:xfrm>
            <a:off x="107504" y="1913951"/>
            <a:ext cx="1691680" cy="1691680"/>
            <a:chOff x="3563888" y="2852936"/>
            <a:chExt cx="1368152" cy="1368152"/>
          </a:xfrm>
        </p:grpSpPr>
        <p:sp>
          <p:nvSpPr>
            <p:cNvPr id="106" name="Rectangle 105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887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887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08" name="Connecteur droit 107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e 111"/>
          <p:cNvGrpSpPr/>
          <p:nvPr/>
        </p:nvGrpSpPr>
        <p:grpSpPr>
          <a:xfrm>
            <a:off x="0" y="445179"/>
            <a:ext cx="1691680" cy="1691680"/>
            <a:chOff x="3563888" y="2852936"/>
            <a:chExt cx="1368152" cy="1368152"/>
          </a:xfrm>
        </p:grpSpPr>
        <p:sp>
          <p:nvSpPr>
            <p:cNvPr id="113" name="Rectangle 112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D6A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D6A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15" name="Connecteur droit 114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e 118"/>
          <p:cNvGrpSpPr/>
          <p:nvPr/>
        </p:nvGrpSpPr>
        <p:grpSpPr>
          <a:xfrm>
            <a:off x="-293157" y="5341829"/>
            <a:ext cx="1691680" cy="1691680"/>
            <a:chOff x="3563888" y="2852936"/>
            <a:chExt cx="1368152" cy="1368152"/>
          </a:xfrm>
        </p:grpSpPr>
        <p:sp>
          <p:nvSpPr>
            <p:cNvPr id="120" name="Rectangle 119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22" name="Connecteur droit 121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124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e 125"/>
          <p:cNvGrpSpPr/>
          <p:nvPr/>
        </p:nvGrpSpPr>
        <p:grpSpPr>
          <a:xfrm>
            <a:off x="0" y="3605631"/>
            <a:ext cx="1691680" cy="1691680"/>
            <a:chOff x="3563888" y="2852936"/>
            <a:chExt cx="1368152" cy="1368152"/>
          </a:xfrm>
        </p:grpSpPr>
        <p:sp>
          <p:nvSpPr>
            <p:cNvPr id="127" name="Rectangle 126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FF4F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FF4F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29" name="Connecteur droit 128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130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e 134"/>
          <p:cNvGrpSpPr/>
          <p:nvPr/>
        </p:nvGrpSpPr>
        <p:grpSpPr>
          <a:xfrm>
            <a:off x="7327351" y="5341829"/>
            <a:ext cx="1691680" cy="1691680"/>
            <a:chOff x="3563888" y="2852936"/>
            <a:chExt cx="1368152" cy="1368152"/>
          </a:xfrm>
        </p:grpSpPr>
        <p:sp>
          <p:nvSpPr>
            <p:cNvPr id="136" name="Rectangle 135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D5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D5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38" name="Connecteur droit 137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roupe 133"/>
          <p:cNvGrpSpPr/>
          <p:nvPr/>
        </p:nvGrpSpPr>
        <p:grpSpPr>
          <a:xfrm>
            <a:off x="2357718" y="3421608"/>
            <a:ext cx="1721763" cy="1691680"/>
            <a:chOff x="2357718" y="3421608"/>
            <a:chExt cx="1721763" cy="1691680"/>
          </a:xfrm>
        </p:grpSpPr>
        <p:grpSp>
          <p:nvGrpSpPr>
            <p:cNvPr id="83" name="Groupe 82"/>
            <p:cNvGrpSpPr/>
            <p:nvPr/>
          </p:nvGrpSpPr>
          <p:grpSpPr>
            <a:xfrm>
              <a:off x="2357718" y="3421608"/>
              <a:ext cx="1694329" cy="1691680"/>
              <a:chOff x="2357718" y="3421608"/>
              <a:chExt cx="1694329" cy="1691680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2357718" y="3866787"/>
                <a:ext cx="1237129" cy="1237129"/>
              </a:xfrm>
              <a:prstGeom prst="rect">
                <a:avLst/>
              </a:prstGeom>
              <a:solidFill>
                <a:schemeClr val="bg1">
                  <a:lumMod val="85000"/>
                  <a:alpha val="4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Forme libre 80"/>
              <p:cNvSpPr/>
              <p:nvPr/>
            </p:nvSpPr>
            <p:spPr>
              <a:xfrm>
                <a:off x="2357718" y="3424518"/>
                <a:ext cx="1685364" cy="430306"/>
              </a:xfrm>
              <a:custGeom>
                <a:avLst/>
                <a:gdLst>
                  <a:gd name="connsiteX0" fmla="*/ 439270 w 1685364"/>
                  <a:gd name="connsiteY0" fmla="*/ 0 h 430306"/>
                  <a:gd name="connsiteX1" fmla="*/ 0 w 1685364"/>
                  <a:gd name="connsiteY1" fmla="*/ 430306 h 430306"/>
                  <a:gd name="connsiteX2" fmla="*/ 1255058 w 1685364"/>
                  <a:gd name="connsiteY2" fmla="*/ 430306 h 430306"/>
                  <a:gd name="connsiteX3" fmla="*/ 1685364 w 1685364"/>
                  <a:gd name="connsiteY3" fmla="*/ 0 h 430306"/>
                  <a:gd name="connsiteX4" fmla="*/ 439270 w 1685364"/>
                  <a:gd name="connsiteY4" fmla="*/ 0 h 430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5364" h="430306">
                    <a:moveTo>
                      <a:pt x="439270" y="0"/>
                    </a:moveTo>
                    <a:lnTo>
                      <a:pt x="0" y="430306"/>
                    </a:lnTo>
                    <a:lnTo>
                      <a:pt x="1255058" y="430306"/>
                    </a:lnTo>
                    <a:lnTo>
                      <a:pt x="1685364" y="0"/>
                    </a:lnTo>
                    <a:lnTo>
                      <a:pt x="43927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25000"/>
                      <a:alpha val="45000"/>
                    </a:schemeClr>
                  </a:gs>
                  <a:gs pos="100000">
                    <a:schemeClr val="dk1">
                      <a:tint val="15000"/>
                      <a:satMod val="3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79" name="Groupe 78"/>
              <p:cNvGrpSpPr/>
              <p:nvPr/>
            </p:nvGrpSpPr>
            <p:grpSpPr>
              <a:xfrm>
                <a:off x="2358409" y="3421608"/>
                <a:ext cx="1693638" cy="1691680"/>
                <a:chOff x="2358409" y="3421608"/>
                <a:chExt cx="1693638" cy="1691680"/>
              </a:xfrm>
            </p:grpSpPr>
            <p:sp>
              <p:nvSpPr>
                <p:cNvPr id="78" name="Forme libre 77"/>
                <p:cNvSpPr/>
                <p:nvPr/>
              </p:nvSpPr>
              <p:spPr>
                <a:xfrm>
                  <a:off x="3594847" y="3424518"/>
                  <a:ext cx="457200" cy="1667435"/>
                </a:xfrm>
                <a:custGeom>
                  <a:avLst/>
                  <a:gdLst>
                    <a:gd name="connsiteX0" fmla="*/ 0 w 457200"/>
                    <a:gd name="connsiteY0" fmla="*/ 430306 h 1667435"/>
                    <a:gd name="connsiteX1" fmla="*/ 448235 w 457200"/>
                    <a:gd name="connsiteY1" fmla="*/ 0 h 1667435"/>
                    <a:gd name="connsiteX2" fmla="*/ 457200 w 457200"/>
                    <a:gd name="connsiteY2" fmla="*/ 1246094 h 1667435"/>
                    <a:gd name="connsiteX3" fmla="*/ 26894 w 457200"/>
                    <a:gd name="connsiteY3" fmla="*/ 1667435 h 1667435"/>
                    <a:gd name="connsiteX4" fmla="*/ 0 w 457200"/>
                    <a:gd name="connsiteY4" fmla="*/ 430306 h 166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0" h="1667435">
                      <a:moveTo>
                        <a:pt x="0" y="430306"/>
                      </a:moveTo>
                      <a:lnTo>
                        <a:pt x="448235" y="0"/>
                      </a:lnTo>
                      <a:cubicBezTo>
                        <a:pt x="451223" y="415365"/>
                        <a:pt x="454212" y="830729"/>
                        <a:pt x="457200" y="1246094"/>
                      </a:cubicBezTo>
                      <a:lnTo>
                        <a:pt x="26894" y="1667435"/>
                      </a:lnTo>
                      <a:lnTo>
                        <a:pt x="0" y="4303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3" name="Groupe 41"/>
                <p:cNvGrpSpPr/>
                <p:nvPr/>
              </p:nvGrpSpPr>
              <p:grpSpPr>
                <a:xfrm>
                  <a:off x="2358409" y="3421608"/>
                  <a:ext cx="1691680" cy="1691680"/>
                  <a:chOff x="3563888" y="2852936"/>
                  <a:chExt cx="1368152" cy="1368152"/>
                </a:xfrm>
              </p:grpSpPr>
              <p:sp>
                <p:nvSpPr>
                  <p:cNvPr id="43" name="Rectangle 42"/>
                  <p:cNvSpPr/>
                  <p:nvPr/>
                </p:nvSpPr>
                <p:spPr>
                  <a:xfrm>
                    <a:off x="3563888" y="3212976"/>
                    <a:ext cx="1008112" cy="1008112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3923928" y="2852936"/>
                    <a:ext cx="1008112" cy="1008112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45" name="Connecteur droit 44"/>
                  <p:cNvCxnSpPr/>
                  <p:nvPr/>
                </p:nvCxnSpPr>
                <p:spPr>
                  <a:xfrm flipV="1">
                    <a:off x="3563888" y="2852936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Connecteur droit 45"/>
                  <p:cNvCxnSpPr/>
                  <p:nvPr/>
                </p:nvCxnSpPr>
                <p:spPr>
                  <a:xfrm flipV="1">
                    <a:off x="4572000" y="2852936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Connecteur droit 46"/>
                  <p:cNvCxnSpPr/>
                  <p:nvPr/>
                </p:nvCxnSpPr>
                <p:spPr>
                  <a:xfrm flipV="1">
                    <a:off x="4572000" y="3861048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Connecteur droit 47"/>
                  <p:cNvCxnSpPr/>
                  <p:nvPr/>
                </p:nvCxnSpPr>
                <p:spPr>
                  <a:xfrm flipV="1">
                    <a:off x="3563888" y="3861048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59" name="Connecteur droit 158"/>
            <p:cNvCxnSpPr/>
            <p:nvPr/>
          </p:nvCxnSpPr>
          <p:spPr>
            <a:xfrm>
              <a:off x="3604910" y="3899986"/>
              <a:ext cx="474571" cy="81328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/>
            <p:cNvCxnSpPr/>
            <p:nvPr/>
          </p:nvCxnSpPr>
          <p:spPr>
            <a:xfrm flipV="1">
              <a:off x="3594847" y="3424518"/>
              <a:ext cx="438172" cy="168877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Ellipse 173"/>
            <p:cNvSpPr/>
            <p:nvPr/>
          </p:nvSpPr>
          <p:spPr>
            <a:xfrm>
              <a:off x="3711494" y="4163475"/>
              <a:ext cx="211301" cy="211301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alpha val="45000"/>
                  </a:srgbClr>
                </a:gs>
                <a:gs pos="100000">
                  <a:srgbClr val="66301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1" name="ZoneTexte 150"/>
          <p:cNvSpPr txBox="1"/>
          <p:nvPr/>
        </p:nvSpPr>
        <p:spPr>
          <a:xfrm>
            <a:off x="2933816" y="0"/>
            <a:ext cx="6210184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u="sng" dirty="0" smtClean="0">
                <a:latin typeface="Comic Sans MS" pitchFamily="66" charset="0"/>
              </a:rPr>
              <a:t>Consigne</a:t>
            </a:r>
            <a:r>
              <a:rPr lang="fr-FR" sz="1200" dirty="0" smtClean="0">
                <a:latin typeface="Comic Sans MS" pitchFamily="66" charset="0"/>
              </a:rPr>
              <a:t>: Déplacez et positionner les mailles latérales afin de déterminer avec combien de mailles ce même atome est partagé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149" name="ZoneTexte 148"/>
          <p:cNvSpPr txBox="1"/>
          <p:nvPr/>
        </p:nvSpPr>
        <p:spPr>
          <a:xfrm>
            <a:off x="0" y="0"/>
            <a:ext cx="2933816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Comic Sans MS" pitchFamily="66" charset="0"/>
              </a:rPr>
              <a:t>P.7 – Atome sur une face</a:t>
            </a:r>
            <a:endParaRPr lang="fr-FR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pSp>
        <p:nvGrpSpPr>
          <p:cNvPr id="6" name="Groupe 104"/>
          <p:cNvGrpSpPr/>
          <p:nvPr/>
        </p:nvGrpSpPr>
        <p:grpSpPr>
          <a:xfrm>
            <a:off x="107504" y="1913951"/>
            <a:ext cx="1691680" cy="1691680"/>
            <a:chOff x="3563888" y="2852936"/>
            <a:chExt cx="1368152" cy="1368152"/>
          </a:xfrm>
        </p:grpSpPr>
        <p:sp>
          <p:nvSpPr>
            <p:cNvPr id="106" name="Rectangle 105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887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887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08" name="Connecteur droit 107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e 111"/>
          <p:cNvGrpSpPr/>
          <p:nvPr/>
        </p:nvGrpSpPr>
        <p:grpSpPr>
          <a:xfrm>
            <a:off x="0" y="445179"/>
            <a:ext cx="1691680" cy="1691680"/>
            <a:chOff x="3563888" y="2852936"/>
            <a:chExt cx="1368152" cy="1368152"/>
          </a:xfrm>
        </p:grpSpPr>
        <p:sp>
          <p:nvSpPr>
            <p:cNvPr id="113" name="Rectangle 112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D6A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D6A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15" name="Connecteur droit 114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e 118"/>
          <p:cNvGrpSpPr/>
          <p:nvPr/>
        </p:nvGrpSpPr>
        <p:grpSpPr>
          <a:xfrm>
            <a:off x="-293157" y="5341829"/>
            <a:ext cx="1691680" cy="1691680"/>
            <a:chOff x="3563888" y="2852936"/>
            <a:chExt cx="1368152" cy="1368152"/>
          </a:xfrm>
        </p:grpSpPr>
        <p:sp>
          <p:nvSpPr>
            <p:cNvPr id="120" name="Rectangle 119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22" name="Connecteur droit 121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124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125"/>
          <p:cNvGrpSpPr/>
          <p:nvPr/>
        </p:nvGrpSpPr>
        <p:grpSpPr>
          <a:xfrm>
            <a:off x="0" y="3605631"/>
            <a:ext cx="1691680" cy="1691680"/>
            <a:chOff x="3563888" y="2852936"/>
            <a:chExt cx="1368152" cy="1368152"/>
          </a:xfrm>
        </p:grpSpPr>
        <p:sp>
          <p:nvSpPr>
            <p:cNvPr id="127" name="Rectangle 126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FF4F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FF4F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29" name="Connecteur droit 128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130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e 27"/>
          <p:cNvGrpSpPr/>
          <p:nvPr/>
        </p:nvGrpSpPr>
        <p:grpSpPr>
          <a:xfrm>
            <a:off x="7452320" y="123696"/>
            <a:ext cx="1691680" cy="1691680"/>
            <a:chOff x="3563888" y="2852936"/>
            <a:chExt cx="1368152" cy="1368152"/>
          </a:xfrm>
        </p:grpSpPr>
        <p:sp>
          <p:nvSpPr>
            <p:cNvPr id="85" name="Rectangle 84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87" name="Connecteur droit 86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e 55"/>
          <p:cNvGrpSpPr/>
          <p:nvPr/>
        </p:nvGrpSpPr>
        <p:grpSpPr>
          <a:xfrm>
            <a:off x="7327351" y="1729928"/>
            <a:ext cx="1691680" cy="1691680"/>
            <a:chOff x="3563888" y="2852936"/>
            <a:chExt cx="1368152" cy="1368152"/>
          </a:xfrm>
        </p:grpSpPr>
        <p:sp>
          <p:nvSpPr>
            <p:cNvPr id="92" name="Rectangle 91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94" name="Connecteur droit 93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e 69"/>
          <p:cNvGrpSpPr/>
          <p:nvPr/>
        </p:nvGrpSpPr>
        <p:grpSpPr>
          <a:xfrm>
            <a:off x="7327351" y="3605631"/>
            <a:ext cx="1691680" cy="1691680"/>
            <a:chOff x="3563888" y="2852936"/>
            <a:chExt cx="1368152" cy="1368152"/>
          </a:xfrm>
        </p:grpSpPr>
        <p:sp>
          <p:nvSpPr>
            <p:cNvPr id="100" name="Rectangle 99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03" name="Connecteur droit 102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104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e 134"/>
          <p:cNvGrpSpPr/>
          <p:nvPr/>
        </p:nvGrpSpPr>
        <p:grpSpPr>
          <a:xfrm>
            <a:off x="7327351" y="5341829"/>
            <a:ext cx="1691680" cy="1691680"/>
            <a:chOff x="3563888" y="2852936"/>
            <a:chExt cx="1368152" cy="1368152"/>
          </a:xfrm>
        </p:grpSpPr>
        <p:sp>
          <p:nvSpPr>
            <p:cNvPr id="126" name="Rectangle 125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D5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D5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44" name="Connecteur droit 143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146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ZoneTexte 150"/>
          <p:cNvSpPr txBox="1"/>
          <p:nvPr/>
        </p:nvSpPr>
        <p:spPr>
          <a:xfrm>
            <a:off x="2933816" y="0"/>
            <a:ext cx="6210184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u="sng" dirty="0" smtClean="0">
                <a:latin typeface="Comic Sans MS" pitchFamily="66" charset="0"/>
              </a:rPr>
              <a:t>Consigne</a:t>
            </a:r>
            <a:r>
              <a:rPr lang="fr-FR" sz="1200" dirty="0" smtClean="0">
                <a:latin typeface="Comic Sans MS" pitchFamily="66" charset="0"/>
              </a:rPr>
              <a:t>: Déplacez et positionner les mailles latérales afin de déterminer avec combien de mailles ce même atome est partagé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149" name="ZoneTexte 148"/>
          <p:cNvSpPr txBox="1"/>
          <p:nvPr/>
        </p:nvSpPr>
        <p:spPr>
          <a:xfrm>
            <a:off x="0" y="0"/>
            <a:ext cx="2933816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Comic Sans MS" pitchFamily="66" charset="0"/>
              </a:rPr>
              <a:t>P.8 – Atome à l’intérieur</a:t>
            </a:r>
            <a:endParaRPr lang="fr-FR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pSp>
        <p:nvGrpSpPr>
          <p:cNvPr id="2" name="Groupe 27"/>
          <p:cNvGrpSpPr/>
          <p:nvPr/>
        </p:nvGrpSpPr>
        <p:grpSpPr>
          <a:xfrm>
            <a:off x="7452320" y="123696"/>
            <a:ext cx="1691680" cy="1691680"/>
            <a:chOff x="3563888" y="2852936"/>
            <a:chExt cx="1368152" cy="1368152"/>
          </a:xfrm>
        </p:grpSpPr>
        <p:sp>
          <p:nvSpPr>
            <p:cNvPr id="29" name="Rectangle 28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31" name="Connecteur droit 30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55"/>
          <p:cNvGrpSpPr/>
          <p:nvPr/>
        </p:nvGrpSpPr>
        <p:grpSpPr>
          <a:xfrm>
            <a:off x="7327351" y="1729928"/>
            <a:ext cx="1691680" cy="1691680"/>
            <a:chOff x="3563888" y="2852936"/>
            <a:chExt cx="1368152" cy="1368152"/>
          </a:xfrm>
        </p:grpSpPr>
        <p:sp>
          <p:nvSpPr>
            <p:cNvPr id="57" name="Rectangle 56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59" name="Connecteur droit 58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69"/>
          <p:cNvGrpSpPr/>
          <p:nvPr/>
        </p:nvGrpSpPr>
        <p:grpSpPr>
          <a:xfrm>
            <a:off x="7327351" y="3605631"/>
            <a:ext cx="1691680" cy="1691680"/>
            <a:chOff x="3563888" y="2852936"/>
            <a:chExt cx="1368152" cy="1368152"/>
          </a:xfrm>
        </p:grpSpPr>
        <p:sp>
          <p:nvSpPr>
            <p:cNvPr id="71" name="Rectangle 70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73" name="Connecteur droit 72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104"/>
          <p:cNvGrpSpPr/>
          <p:nvPr/>
        </p:nvGrpSpPr>
        <p:grpSpPr>
          <a:xfrm>
            <a:off x="107504" y="1913951"/>
            <a:ext cx="1691680" cy="1691680"/>
            <a:chOff x="3563888" y="2852936"/>
            <a:chExt cx="1368152" cy="1368152"/>
          </a:xfrm>
        </p:grpSpPr>
        <p:sp>
          <p:nvSpPr>
            <p:cNvPr id="106" name="Rectangle 105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887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887D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08" name="Connecteur droit 107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887D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e 111"/>
          <p:cNvGrpSpPr/>
          <p:nvPr/>
        </p:nvGrpSpPr>
        <p:grpSpPr>
          <a:xfrm>
            <a:off x="0" y="445179"/>
            <a:ext cx="1691680" cy="1691680"/>
            <a:chOff x="3563888" y="2852936"/>
            <a:chExt cx="1368152" cy="1368152"/>
          </a:xfrm>
        </p:grpSpPr>
        <p:sp>
          <p:nvSpPr>
            <p:cNvPr id="113" name="Rectangle 112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D6A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D6A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15" name="Connecteur droit 114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D6A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e 118"/>
          <p:cNvGrpSpPr/>
          <p:nvPr/>
        </p:nvGrpSpPr>
        <p:grpSpPr>
          <a:xfrm>
            <a:off x="-293157" y="5341829"/>
            <a:ext cx="1691680" cy="1691680"/>
            <a:chOff x="3563888" y="2852936"/>
            <a:chExt cx="1368152" cy="1368152"/>
          </a:xfrm>
        </p:grpSpPr>
        <p:sp>
          <p:nvSpPr>
            <p:cNvPr id="120" name="Rectangle 119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22" name="Connecteur droit 121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124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125"/>
          <p:cNvGrpSpPr/>
          <p:nvPr/>
        </p:nvGrpSpPr>
        <p:grpSpPr>
          <a:xfrm>
            <a:off x="0" y="3605631"/>
            <a:ext cx="1691680" cy="1691680"/>
            <a:chOff x="3563888" y="2852936"/>
            <a:chExt cx="1368152" cy="1368152"/>
          </a:xfrm>
        </p:grpSpPr>
        <p:sp>
          <p:nvSpPr>
            <p:cNvPr id="127" name="Rectangle 126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FF4F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FF4F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29" name="Connecteur droit 128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130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FF4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134"/>
          <p:cNvGrpSpPr/>
          <p:nvPr/>
        </p:nvGrpSpPr>
        <p:grpSpPr>
          <a:xfrm>
            <a:off x="7327351" y="5341829"/>
            <a:ext cx="1691680" cy="1691680"/>
            <a:chOff x="3563888" y="2852936"/>
            <a:chExt cx="1368152" cy="1368152"/>
          </a:xfrm>
        </p:grpSpPr>
        <p:sp>
          <p:nvSpPr>
            <p:cNvPr id="136" name="Rectangle 135"/>
            <p:cNvSpPr/>
            <p:nvPr/>
          </p:nvSpPr>
          <p:spPr>
            <a:xfrm>
              <a:off x="3563888" y="3212976"/>
              <a:ext cx="1008112" cy="1008112"/>
            </a:xfrm>
            <a:prstGeom prst="rect">
              <a:avLst/>
            </a:prstGeom>
            <a:noFill/>
            <a:ln w="19050">
              <a:solidFill>
                <a:srgbClr val="D5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3923928" y="2852936"/>
              <a:ext cx="1008112" cy="1008112"/>
            </a:xfrm>
            <a:prstGeom prst="rect">
              <a:avLst/>
            </a:prstGeom>
            <a:noFill/>
            <a:ln w="19050">
              <a:solidFill>
                <a:srgbClr val="D5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38" name="Connecteur droit 137"/>
            <p:cNvCxnSpPr/>
            <p:nvPr/>
          </p:nvCxnSpPr>
          <p:spPr>
            <a:xfrm flipV="1">
              <a:off x="3563888" y="2852936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/>
            <p:cNvCxnSpPr/>
            <p:nvPr/>
          </p:nvCxnSpPr>
          <p:spPr>
            <a:xfrm flipV="1">
              <a:off x="4572000" y="2852936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/>
            <p:cNvCxnSpPr/>
            <p:nvPr/>
          </p:nvCxnSpPr>
          <p:spPr>
            <a:xfrm flipV="1">
              <a:off x="4572000" y="3861048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/>
            <p:cNvCxnSpPr/>
            <p:nvPr/>
          </p:nvCxnSpPr>
          <p:spPr>
            <a:xfrm flipV="1">
              <a:off x="3563888" y="3861048"/>
              <a:ext cx="360040" cy="360040"/>
            </a:xfrm>
            <a:prstGeom prst="line">
              <a:avLst/>
            </a:prstGeom>
            <a:ln w="19050">
              <a:solidFill>
                <a:srgbClr val="D53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Ellipse 76"/>
          <p:cNvSpPr/>
          <p:nvPr/>
        </p:nvSpPr>
        <p:spPr>
          <a:xfrm>
            <a:off x="3103002" y="417163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C93FB9">
                  <a:alpha val="44706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3" name="Groupe 82"/>
          <p:cNvGrpSpPr/>
          <p:nvPr/>
        </p:nvGrpSpPr>
        <p:grpSpPr>
          <a:xfrm>
            <a:off x="2358409" y="3421608"/>
            <a:ext cx="1694329" cy="1694590"/>
            <a:chOff x="2358409" y="3421608"/>
            <a:chExt cx="1694329" cy="1694590"/>
          </a:xfrm>
        </p:grpSpPr>
        <p:grpSp>
          <p:nvGrpSpPr>
            <p:cNvPr id="84" name="Groupe 82"/>
            <p:cNvGrpSpPr/>
            <p:nvPr/>
          </p:nvGrpSpPr>
          <p:grpSpPr>
            <a:xfrm>
              <a:off x="2358409" y="3421608"/>
              <a:ext cx="1694329" cy="1694590"/>
              <a:chOff x="2357718" y="3421608"/>
              <a:chExt cx="1694329" cy="1694590"/>
            </a:xfrm>
          </p:grpSpPr>
          <p:cxnSp>
            <p:nvCxnSpPr>
              <p:cNvPr id="86" name="Connecteur droit 85"/>
              <p:cNvCxnSpPr/>
              <p:nvPr/>
            </p:nvCxnSpPr>
            <p:spPr>
              <a:xfrm>
                <a:off x="2360367" y="3854824"/>
                <a:ext cx="1691680" cy="80132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/>
              <p:cNvCxnSpPr/>
              <p:nvPr/>
            </p:nvCxnSpPr>
            <p:spPr>
              <a:xfrm>
                <a:off x="2803589" y="3424518"/>
                <a:ext cx="801321" cy="169168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1" name="Groupe 77"/>
              <p:cNvGrpSpPr/>
              <p:nvPr/>
            </p:nvGrpSpPr>
            <p:grpSpPr>
              <a:xfrm>
                <a:off x="2357718" y="3421608"/>
                <a:ext cx="1694329" cy="1691680"/>
                <a:chOff x="2357718" y="3421608"/>
                <a:chExt cx="1694329" cy="1691680"/>
              </a:xfrm>
            </p:grpSpPr>
            <p:sp>
              <p:nvSpPr>
                <p:cNvPr id="103" name="Rectangle 102"/>
                <p:cNvSpPr/>
                <p:nvPr/>
              </p:nvSpPr>
              <p:spPr>
                <a:xfrm>
                  <a:off x="2357718" y="3866787"/>
                  <a:ext cx="1237129" cy="1237129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4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4" name="Forme libre 103"/>
                <p:cNvSpPr/>
                <p:nvPr/>
              </p:nvSpPr>
              <p:spPr>
                <a:xfrm>
                  <a:off x="2357718" y="3424518"/>
                  <a:ext cx="1685364" cy="430306"/>
                </a:xfrm>
                <a:custGeom>
                  <a:avLst/>
                  <a:gdLst>
                    <a:gd name="connsiteX0" fmla="*/ 439270 w 1685364"/>
                    <a:gd name="connsiteY0" fmla="*/ 0 h 430306"/>
                    <a:gd name="connsiteX1" fmla="*/ 0 w 1685364"/>
                    <a:gd name="connsiteY1" fmla="*/ 430306 h 430306"/>
                    <a:gd name="connsiteX2" fmla="*/ 1255058 w 1685364"/>
                    <a:gd name="connsiteY2" fmla="*/ 430306 h 430306"/>
                    <a:gd name="connsiteX3" fmla="*/ 1685364 w 1685364"/>
                    <a:gd name="connsiteY3" fmla="*/ 0 h 430306"/>
                    <a:gd name="connsiteX4" fmla="*/ 439270 w 1685364"/>
                    <a:gd name="connsiteY4" fmla="*/ 0 h 430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85364" h="430306">
                      <a:moveTo>
                        <a:pt x="439270" y="0"/>
                      </a:moveTo>
                      <a:lnTo>
                        <a:pt x="0" y="430306"/>
                      </a:lnTo>
                      <a:lnTo>
                        <a:pt x="1255058" y="430306"/>
                      </a:lnTo>
                      <a:lnTo>
                        <a:pt x="1685364" y="0"/>
                      </a:lnTo>
                      <a:lnTo>
                        <a:pt x="43927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2">
                        <a:lumMod val="25000"/>
                        <a:alpha val="45000"/>
                      </a:schemeClr>
                    </a:gs>
                    <a:gs pos="100000">
                      <a:schemeClr val="dk1">
                        <a:tint val="15000"/>
                        <a:satMod val="35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05" name="Groupe 78"/>
                <p:cNvGrpSpPr/>
                <p:nvPr/>
              </p:nvGrpSpPr>
              <p:grpSpPr>
                <a:xfrm>
                  <a:off x="2358409" y="3421608"/>
                  <a:ext cx="1693638" cy="1691680"/>
                  <a:chOff x="2358409" y="3421608"/>
                  <a:chExt cx="1693638" cy="1691680"/>
                </a:xfrm>
              </p:grpSpPr>
              <p:sp>
                <p:nvSpPr>
                  <p:cNvPr id="112" name="Forme libre 111"/>
                  <p:cNvSpPr/>
                  <p:nvPr/>
                </p:nvSpPr>
                <p:spPr>
                  <a:xfrm>
                    <a:off x="3594847" y="3424518"/>
                    <a:ext cx="457200" cy="1667435"/>
                  </a:xfrm>
                  <a:custGeom>
                    <a:avLst/>
                    <a:gdLst>
                      <a:gd name="connsiteX0" fmla="*/ 0 w 457200"/>
                      <a:gd name="connsiteY0" fmla="*/ 430306 h 1667435"/>
                      <a:gd name="connsiteX1" fmla="*/ 448235 w 457200"/>
                      <a:gd name="connsiteY1" fmla="*/ 0 h 1667435"/>
                      <a:gd name="connsiteX2" fmla="*/ 457200 w 457200"/>
                      <a:gd name="connsiteY2" fmla="*/ 1246094 h 1667435"/>
                      <a:gd name="connsiteX3" fmla="*/ 26894 w 457200"/>
                      <a:gd name="connsiteY3" fmla="*/ 1667435 h 1667435"/>
                      <a:gd name="connsiteX4" fmla="*/ 0 w 457200"/>
                      <a:gd name="connsiteY4" fmla="*/ 430306 h 16674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0" h="1667435">
                        <a:moveTo>
                          <a:pt x="0" y="430306"/>
                        </a:moveTo>
                        <a:lnTo>
                          <a:pt x="448235" y="0"/>
                        </a:lnTo>
                        <a:cubicBezTo>
                          <a:pt x="451223" y="415365"/>
                          <a:pt x="454212" y="830729"/>
                          <a:pt x="457200" y="1246094"/>
                        </a:cubicBezTo>
                        <a:lnTo>
                          <a:pt x="26894" y="1667435"/>
                        </a:lnTo>
                        <a:lnTo>
                          <a:pt x="0" y="430306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2">
                          <a:lumMod val="25000"/>
                          <a:alpha val="45000"/>
                        </a:schemeClr>
                      </a:gs>
                      <a:gs pos="100000">
                        <a:schemeClr val="dk1">
                          <a:tint val="15000"/>
                          <a:satMod val="350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119" name="Groupe 41"/>
                  <p:cNvGrpSpPr/>
                  <p:nvPr/>
                </p:nvGrpSpPr>
                <p:grpSpPr>
                  <a:xfrm>
                    <a:off x="2358409" y="3421608"/>
                    <a:ext cx="1691680" cy="1691680"/>
                    <a:chOff x="3563888" y="2852936"/>
                    <a:chExt cx="1368152" cy="1368152"/>
                  </a:xfrm>
                </p:grpSpPr>
                <p:sp>
                  <p:nvSpPr>
                    <p:cNvPr id="126" name="Rectangle 125"/>
                    <p:cNvSpPr/>
                    <p:nvPr/>
                  </p:nvSpPr>
                  <p:spPr>
                    <a:xfrm>
                      <a:off x="3563888" y="3212976"/>
                      <a:ext cx="1008112" cy="1008112"/>
                    </a:xfrm>
                    <a:prstGeom prst="rect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35" name="Rectangle 134"/>
                    <p:cNvSpPr/>
                    <p:nvPr/>
                  </p:nvSpPr>
                  <p:spPr>
                    <a:xfrm>
                      <a:off x="3923928" y="2852936"/>
                      <a:ext cx="1008112" cy="1008112"/>
                    </a:xfrm>
                    <a:prstGeom prst="rect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>
                        <a:solidFill>
                          <a:schemeClr val="tx1"/>
                        </a:solidFill>
                      </a:endParaRPr>
                    </a:p>
                  </p:txBody>
                </p:sp>
                <p:cxnSp>
                  <p:nvCxnSpPr>
                    <p:cNvPr id="144" name="Connecteur droit 143"/>
                    <p:cNvCxnSpPr/>
                    <p:nvPr/>
                  </p:nvCxnSpPr>
                  <p:spPr>
                    <a:xfrm flipV="1">
                      <a:off x="3563888" y="2852936"/>
                      <a:ext cx="360040" cy="360040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5" name="Connecteur droit 144"/>
                    <p:cNvCxnSpPr/>
                    <p:nvPr/>
                  </p:nvCxnSpPr>
                  <p:spPr>
                    <a:xfrm flipV="1">
                      <a:off x="4572000" y="2852936"/>
                      <a:ext cx="360040" cy="360040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Connecteur droit 145"/>
                    <p:cNvCxnSpPr/>
                    <p:nvPr/>
                  </p:nvCxnSpPr>
                  <p:spPr>
                    <a:xfrm flipV="1">
                      <a:off x="4572000" y="3861048"/>
                      <a:ext cx="360040" cy="360040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7" name="Connecteur droit 146"/>
                    <p:cNvCxnSpPr/>
                    <p:nvPr/>
                  </p:nvCxnSpPr>
                  <p:spPr>
                    <a:xfrm flipV="1">
                      <a:off x="3563888" y="3861048"/>
                      <a:ext cx="360040" cy="360040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sp>
          <p:nvSpPr>
            <p:cNvPr id="85" name="Ellipse 84"/>
            <p:cNvSpPr/>
            <p:nvPr/>
          </p:nvSpPr>
          <p:spPr>
            <a:xfrm>
              <a:off x="3103002" y="4171633"/>
              <a:ext cx="211301" cy="211301"/>
            </a:xfrm>
            <a:prstGeom prst="ellipse">
              <a:avLst/>
            </a:prstGeom>
            <a:gradFill flip="none" rotWithShape="1">
              <a:gsLst>
                <a:gs pos="0">
                  <a:srgbClr val="C93FB9">
                    <a:alpha val="44706"/>
                  </a:srgbClr>
                </a:gs>
                <a:gs pos="100000">
                  <a:srgbClr val="66301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2&quot;/&gt;&lt;property id=&quot;20307&quot; value=&quot;256&quot;/&gt;&lt;/object&gt;&lt;object type=&quot;3&quot; unique_id=&quot;10054&quot;&gt;&lt;property id=&quot;20148&quot; value=&quot;5&quot;/&gt;&lt;property id=&quot;20300&quot; value=&quot;Slide 3&quot;/&gt;&lt;property id=&quot;20307&quot; value=&quot;258&quot;/&gt;&lt;/object&gt;&lt;object type=&quot;3&quot; unique_id=&quot;10055&quot;&gt;&lt;property id=&quot;20148&quot; value=&quot;5&quot;/&gt;&lt;property id=&quot;20300&quot; value=&quot;Slide 4&quot;/&gt;&lt;property id=&quot;20307&quot; value=&quot;259&quot;/&gt;&lt;/object&gt;&lt;object type=&quot;3&quot; unique_id=&quot;10112&quot;&gt;&lt;property id=&quot;20148&quot; value=&quot;5&quot;/&gt;&lt;property id=&quot;20300&quot; value=&quot;Slide 1&quot;/&gt;&lt;property id=&quot;20307&quot; value=&quot;26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103</Words>
  <Application>Microsoft Office PowerPoint</Application>
  <PresentationFormat>Affichage à l'écran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Diapositive 1</vt:lpstr>
      <vt:lpstr>Diapositive 2</vt:lpstr>
      <vt:lpstr>Diapositive 3</vt:lpstr>
      <vt:lpstr>Diapositive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 Windows</dc:creator>
  <cp:lastModifiedBy>Utilisateur Windows</cp:lastModifiedBy>
  <cp:revision>32</cp:revision>
  <dcterms:created xsi:type="dcterms:W3CDTF">2020-08-30T08:48:33Z</dcterms:created>
  <dcterms:modified xsi:type="dcterms:W3CDTF">2020-08-30T11:07:44Z</dcterms:modified>
</cp:coreProperties>
</file>